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竹内 詩保子" userId="89ad9b57-3bee-4696-bde5-c5cbe8b6856a" providerId="ADAL" clId="{0F969240-097C-4ACF-9FA0-7CB0AF24E860}"/>
    <pc:docChg chg="modSld">
      <pc:chgData name="竹内 詩保子" userId="89ad9b57-3bee-4696-bde5-c5cbe8b6856a" providerId="ADAL" clId="{0F969240-097C-4ACF-9FA0-7CB0AF24E860}" dt="2026-01-21T04:10:04.175" v="3"/>
      <pc:docMkLst>
        <pc:docMk/>
      </pc:docMkLst>
      <pc:sldChg chg="modSp mod">
        <pc:chgData name="竹内 詩保子" userId="89ad9b57-3bee-4696-bde5-c5cbe8b6856a" providerId="ADAL" clId="{0F969240-097C-4ACF-9FA0-7CB0AF24E860}" dt="2026-01-21T04:10:04.175" v="3"/>
        <pc:sldMkLst>
          <pc:docMk/>
          <pc:sldMk cId="0" sldId="261"/>
        </pc:sldMkLst>
        <pc:spChg chg="mod">
          <ac:chgData name="竹内 詩保子" userId="89ad9b57-3bee-4696-bde5-c5cbe8b6856a" providerId="ADAL" clId="{0F969240-097C-4ACF-9FA0-7CB0AF24E860}" dt="2026-01-21T04:10:04.175" v="3"/>
          <ac:spMkLst>
            <pc:docMk/>
            <pc:sldMk cId="0" sldId="261"/>
            <ac:spMk id="205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C8C6F6BA-3A87-4245-A086-AD1A581544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0359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F5AF9430-ABA0-4582-A351-104DF5875A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64168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fld id="{A9CBB13D-88B8-420C-A7DD-11087BF9ABCD}" type="slidenum">
              <a:rPr lang="en-US" altLang="ja-JP" sz="1200" smtClean="0"/>
              <a:pPr eaLnBrk="1" hangingPunct="1">
                <a:defRPr/>
              </a:pPr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B557C-DECF-4664-B126-244FD10C76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179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C2DE5-F24A-4006-A79C-1DDB156A9E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573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53042-0936-42F7-A2DF-FB84B2325A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620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38706-4BCE-463D-A4E5-50E7C0B5F8C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729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7F2D0-0444-4D57-96D9-C0DD7F7832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943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660FB-D33C-41D1-A449-D0F4599BF4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238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7F363-3CCD-482F-ABC8-137F7E5817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322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160F9-8CF2-4518-8FA0-E856438076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245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5FD7C-6D5B-412A-A927-96AB7A3618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976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DF93C-82E4-4DE2-A429-CD8E869B81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911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F423C-2535-4875-AAD0-09972276CA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576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E5BB412B-2F80-48AF-93CE-D4AB2EED33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2887663"/>
            <a:ext cx="8358187" cy="35607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lang="en-US" altLang="ja-JP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関係にある企業などとして、</a:t>
            </a:r>
            <a:endParaRPr lang="en-US" altLang="ja-JP" sz="24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 ①顧問：　　　　　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②株保有・利益：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③特許使用料：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④講演料：　　　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⑤原稿料：　　　　　　　　　　　　  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⑥受託研究・共同研究費：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⑦奨学寄付金：　 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⑧寄付講座所属：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⑨贈答品などの報酬：　　　　 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67747" y="536575"/>
            <a:ext cx="8442877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2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第</a:t>
            </a:r>
            <a:r>
              <a:rPr lang="en-US" altLang="ja-JP" sz="32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30</a:t>
            </a:r>
            <a:r>
              <a:rPr lang="ja-JP" altLang="en-US" sz="32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回日本透析アクセス医学会学術集会・総会</a:t>
            </a:r>
            <a:br>
              <a:rPr lang="en-US" altLang="ja-JP" b="1" dirty="0">
                <a:latin typeface="Arial" charset="0"/>
                <a:ea typeface="ＭＳ Ｐゴシック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ＣＯ Ｉ 開示</a:t>
            </a:r>
            <a:br>
              <a:rPr lang="en-US" altLang="ja-JP" sz="3600" b="1" dirty="0">
                <a:latin typeface="Arial" charset="0"/>
                <a:ea typeface="ＭＳ Ｐゴシック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　</a:t>
            </a:r>
            <a:br>
              <a:rPr lang="en-US" altLang="ja-JP" sz="2000" b="1" i="1" dirty="0">
                <a:ea typeface="ＭＳ Ｐゴシック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/>
              </a:rPr>
              <a:t>筆頭発表者名：○○　○○</a:t>
            </a:r>
            <a:endParaRPr lang="en-US" altLang="ja-JP" sz="2000" b="1" i="1" dirty="0">
              <a:solidFill>
                <a:srgbClr val="FFFF1F"/>
              </a:solidFill>
              <a:ea typeface="ＭＳ Ｐゴシック"/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247650" y="234950"/>
            <a:ext cx="8642350" cy="64246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95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第30回日本透析アクセス医学会学術集会・総会 ＣＯ Ｉ 開示 　 筆頭発表者名：○○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barcelona</dc:creator>
  <cp:lastModifiedBy>竹内 詩保子</cp:lastModifiedBy>
  <cp:revision>100</cp:revision>
  <dcterms:created xsi:type="dcterms:W3CDTF">2022-03-29T00:51:39Z</dcterms:created>
  <dcterms:modified xsi:type="dcterms:W3CDTF">2026-01-21T04:10:09Z</dcterms:modified>
</cp:coreProperties>
</file>