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2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1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672" y="2000227"/>
            <a:ext cx="7147585" cy="116491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>
                <a:latin typeface="Arial" panose="020B0604020202020204" pitchFamily="34" charset="0"/>
              </a:rPr>
              <a:t>Japanese Society of </a:t>
            </a:r>
            <a:r>
              <a:rPr lang="en-US" altLang="ja-JP" sz="4800" b="1" dirty="0" err="1">
                <a:latin typeface="Arial" panose="020B0604020202020204" pitchFamily="34" charset="0"/>
              </a:rPr>
              <a:t>Allergology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en-US" altLang="ja-JP" sz="4800" b="1" dirty="0">
                <a:latin typeface="Arial" panose="020B0604020202020204" pitchFamily="34" charset="0"/>
              </a:rPr>
              <a:t>COI Disclosure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03282" y="105425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</a:t>
            </a:r>
            <a:r>
              <a:rPr lang="ja-JP" altLang="en-US" sz="2400" b="1" u="sng" dirty="0"/>
              <a:t> </a:t>
            </a:r>
            <a:r>
              <a:rPr lang="en-US" altLang="ja-JP" sz="2400" b="1" u="sng" dirty="0"/>
              <a:t>years)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583" y="3038618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938994"/>
            <a:ext cx="9144000" cy="3317987"/>
            <a:chOff x="0" y="938995"/>
            <a:chExt cx="9144000" cy="3317987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375148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0" y="938995"/>
              <a:ext cx="9144000" cy="2029366"/>
              <a:chOff x="0" y="918811"/>
              <a:chExt cx="9144000" cy="2029366"/>
            </a:xfrm>
          </p:grpSpPr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0" y="918811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1" name="図 10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74" y="1523664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6361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997" y="3590966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74391" y="1542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5212" y="100498"/>
            <a:ext cx="707108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621261"/>
            <a:ext cx="9191353" cy="2644254"/>
            <a:chOff x="-26534" y="664134"/>
            <a:chExt cx="9191353" cy="2644254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>
            <a:xfrm>
              <a:off x="-5713" y="2801872"/>
              <a:ext cx="9149713" cy="506516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-26534" y="664134"/>
              <a:ext cx="9191353" cy="2062648"/>
              <a:chOff x="0" y="794668"/>
              <a:chExt cx="9191353" cy="2062648"/>
            </a:xfrm>
          </p:grpSpPr>
          <p:sp>
            <p:nvSpPr>
              <p:cNvPr id="12" name="Rectangle 2"/>
              <p:cNvSpPr txBox="1">
                <a:spLocks noChangeArrowheads="1"/>
              </p:cNvSpPr>
              <p:nvPr/>
            </p:nvSpPr>
            <p:spPr>
              <a:xfrm>
                <a:off x="1250999" y="1162187"/>
                <a:ext cx="7739514" cy="1228258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4900" b="1" dirty="0">
                    <a:latin typeface="Arial" panose="020B0604020202020204" pitchFamily="34" charset="0"/>
                  </a:rPr>
                  <a:t>Japanese Society of </a:t>
                </a:r>
                <a:r>
                  <a:rPr lang="en-US" altLang="ja-JP" sz="4900" b="1" dirty="0" err="1">
                    <a:latin typeface="Arial" panose="020B0604020202020204" pitchFamily="34" charset="0"/>
                  </a:rPr>
                  <a:t>Allergology</a:t>
                </a:r>
                <a:r>
                  <a:rPr lang="ja-JP" altLang="en-US" sz="4900" b="1" dirty="0">
                    <a:latin typeface="Arial" panose="020B0604020202020204" pitchFamily="34" charset="0"/>
                  </a:rPr>
                  <a:t> </a:t>
                </a:r>
                <a:br>
                  <a:rPr lang="ja-JP" altLang="en-US" sz="4900" b="1" dirty="0">
                    <a:latin typeface="Arial" panose="020B0604020202020204" pitchFamily="34" charset="0"/>
                  </a:rPr>
                </a:br>
                <a:r>
                  <a:rPr lang="en-US" altLang="ja-JP" sz="4900" b="1" dirty="0">
                    <a:latin typeface="Arial" panose="020B0604020202020204" pitchFamily="34" charset="0"/>
                  </a:rPr>
                  <a:t>COI Disclosure</a:t>
                </a:r>
              </a:p>
            </p:txBody>
          </p:sp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826265" y="2237750"/>
                <a:ext cx="8365088" cy="619566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2700" b="1" i="1" dirty="0"/>
                  <a:t>Name of all presenters</a:t>
                </a:r>
                <a:r>
                  <a:rPr lang="ja-JP" altLang="en-US" sz="2700" b="1" i="1" dirty="0"/>
                  <a:t>：</a:t>
                </a:r>
                <a:r>
                  <a:rPr lang="en-US" altLang="ja-JP" sz="2700" b="1" i="1" dirty="0"/>
                  <a:t>Ichiro</a:t>
                </a:r>
                <a:r>
                  <a:rPr lang="ja-JP" altLang="en-US" sz="2700" b="1" i="1" dirty="0"/>
                  <a:t> </a:t>
                </a:r>
                <a:r>
                  <a:rPr lang="en-US" altLang="ja-JP" sz="2700" b="1" i="1" dirty="0"/>
                  <a:t>Tokyo, Jiro Kyoto, </a:t>
                </a:r>
                <a:r>
                  <a:rPr lang="ja-JP" altLang="en-US" sz="2700" b="1" i="1" dirty="0"/>
                  <a:t>◎</a:t>
                </a:r>
                <a:r>
                  <a:rPr lang="en-US" altLang="ja-JP" sz="2700" b="1" i="1" dirty="0" err="1"/>
                  <a:t>Sabro</a:t>
                </a:r>
                <a:r>
                  <a:rPr lang="en-US" altLang="ja-JP" sz="2700" b="1" i="1" dirty="0"/>
                  <a:t> Osaka </a:t>
                </a:r>
              </a:p>
              <a:p>
                <a:pPr algn="ctr"/>
                <a:r>
                  <a:rPr lang="en-US" altLang="ja-JP" sz="2700" b="1" i="1" dirty="0"/>
                  <a:t>                                                                                    (</a:t>
                </a:r>
                <a:r>
                  <a:rPr lang="ja-JP" altLang="en-US" sz="2700" b="1" i="1" dirty="0"/>
                  <a:t>◎ </a:t>
                </a:r>
                <a:r>
                  <a:rPr lang="en-US" altLang="ja-JP" sz="2700" b="1" i="1" dirty="0"/>
                  <a:t>Corresponding author)</a:t>
                </a:r>
                <a:endParaRPr lang="en-US" altLang="ja-JP" sz="2700" b="1" i="1" dirty="0"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>
              <a:xfrm>
                <a:off x="0" y="794668"/>
                <a:ext cx="9149713" cy="475920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5" name="図 14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3" y="1294322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4915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301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Japanese Society of Allergology  COI Disclosure 　　　　　　　　　　　　　　　　　　　　　　　　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由美子 下條</cp:lastModifiedBy>
  <cp:revision>57</cp:revision>
  <cp:lastPrinted>2016-02-29T06:43:51Z</cp:lastPrinted>
  <dcterms:created xsi:type="dcterms:W3CDTF">2015-03-14T19:59:31Z</dcterms:created>
  <dcterms:modified xsi:type="dcterms:W3CDTF">2025-01-07T05:21:34Z</dcterms:modified>
</cp:coreProperties>
</file>