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EB5C4-835D-4993-984F-72D878CF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001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C3DF0-4B2F-43C0-9D9B-E9205EEDA2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44476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34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86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1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6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98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997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64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41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86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34CDEE3-2217-4894-8336-1A17692CE81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05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693833" y="1090952"/>
            <a:ext cx="5884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ポスター掲示の最後にＣＯＩ状態を開示する。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99" name="正方形/長方形 7"/>
          <p:cNvSpPr>
            <a:spLocks noChangeArrowheads="1"/>
          </p:cNvSpPr>
          <p:nvPr/>
        </p:nvSpPr>
        <p:spPr bwMode="auto">
          <a:xfrm>
            <a:off x="469902" y="2221587"/>
            <a:ext cx="7894637" cy="3152079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6"/>
          <p:cNvSpPr>
            <a:spLocks noChangeArrowheads="1"/>
          </p:cNvSpPr>
          <p:nvPr/>
        </p:nvSpPr>
        <p:spPr bwMode="auto">
          <a:xfrm>
            <a:off x="568326" y="2719538"/>
            <a:ext cx="77962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Arial" panose="020B0604020202020204" pitchFamily="34" charset="0"/>
              </a:rPr>
              <a:t>筆頭及び共同発表者：　</a:t>
            </a:r>
            <a:endParaRPr kumimoji="0" lang="en-US" altLang="ja-JP" sz="24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kumimoji="0" lang="ja-JP" altLang="en-US" sz="2400" b="1" dirty="0">
                <a:latin typeface="Arial" panose="020B0604020202020204" pitchFamily="34" charset="0"/>
              </a:rPr>
              <a:t>演題発表に関連し、</a:t>
            </a:r>
            <a:r>
              <a:rPr lang="ja-JP" altLang="en-US" sz="2400" b="1" dirty="0">
                <a:latin typeface="Arial" panose="020B0604020202020204" pitchFamily="34" charset="0"/>
              </a:rPr>
              <a:t>発表者らに</a:t>
            </a:r>
            <a:r>
              <a:rPr kumimoji="0" lang="ja-JP" altLang="en-US" sz="2400" b="1" dirty="0">
                <a:latin typeface="Arial" panose="020B0604020202020204" pitchFamily="34" charset="0"/>
              </a:rPr>
              <a:t>開示すべき</a:t>
            </a:r>
            <a:r>
              <a:rPr kumimoji="0" lang="en-US" altLang="ja-JP" sz="2400" b="1" dirty="0">
                <a:latin typeface="Arial" panose="020B0604020202020204" pitchFamily="34" charset="0"/>
              </a:rPr>
              <a:t>CO I </a:t>
            </a:r>
            <a:r>
              <a:rPr kumimoji="0" lang="ja-JP" altLang="en-US" sz="2400" b="1" dirty="0">
                <a:latin typeface="Arial" panose="020B0604020202020204" pitchFamily="34" charset="0"/>
              </a:rPr>
              <a:t>関係にある企業などはありません。</a:t>
            </a:r>
            <a:endParaRPr kumimoji="0"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93833" y="442919"/>
            <a:ext cx="6670706" cy="4514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申告すべき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状態（</a:t>
            </a:r>
            <a:r>
              <a:rPr lang="ja-JP" altLang="en-US" sz="2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en-US" altLang="ja-JP" sz="2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）がない時</a:t>
            </a: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34220" y="363087"/>
            <a:ext cx="12415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0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83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121717" y="878380"/>
            <a:ext cx="63305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ポスター掲示の最後にＣＯＩ状態を開示する。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正方形/長方形 9"/>
          <p:cNvSpPr>
            <a:spLocks noChangeArrowheads="1"/>
          </p:cNvSpPr>
          <p:nvPr/>
        </p:nvSpPr>
        <p:spPr bwMode="auto">
          <a:xfrm>
            <a:off x="125674" y="368236"/>
            <a:ext cx="1208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lang="en-US" altLang="ja-JP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endParaRPr kumimoji="0"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4103" name="正方形/長方形 11"/>
          <p:cNvSpPr>
            <a:spLocks noChangeArrowheads="1"/>
          </p:cNvSpPr>
          <p:nvPr/>
        </p:nvSpPr>
        <p:spPr bwMode="auto">
          <a:xfrm>
            <a:off x="3044808" y="3857439"/>
            <a:ext cx="5888072" cy="40005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3737" y="368236"/>
            <a:ext cx="5938560" cy="4514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7274" y="2159442"/>
            <a:ext cx="8483026" cy="43683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8840" y="2389056"/>
            <a:ext cx="7828353" cy="354604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b="1" u="sng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筆頭及び共同発者のＣＯ Ｉ開示 </a:t>
            </a:r>
            <a:endParaRPr kumimoji="0" lang="en-US" altLang="ja-JP" sz="2800" b="1" u="sng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①役員・顧問：　　　　　　　　　　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②株保有・利益：　　　　　　　　　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③特許使用料：　　　　　　　　　　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④講演料：　　　　　　　　　　　　　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⑤原稿料：　　　　　　　　　　　　  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⑥受託研究・共同研究費：　　　　　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⑦奨学寄付金： 　　　　　　　　　　　 </a:t>
            </a:r>
            <a:endParaRPr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⑧寄付講座所属：　　　　　　　　　　 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⑨贈答品などの報酬：　　　　 　　　 </a:t>
            </a:r>
            <a:endParaRPr kumimoji="0"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b="1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kumimoji="0" lang="en-US" altLang="ja-JP" sz="2000" b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b="1" kern="0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92586" y="4439397"/>
            <a:ext cx="4288538" cy="1669303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東北製薬、九州製薬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東北製薬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東海製薬、近畿製薬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13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37</TotalTime>
  <Words>190</Words>
  <Application>Microsoft Office PowerPoint</Application>
  <PresentationFormat>画面に合わせる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ＭＳ Ｐゴシック</vt:lpstr>
      <vt:lpstr>ＭＳ ゴシック</vt:lpstr>
      <vt:lpstr>游ゴシック</vt:lpstr>
      <vt:lpstr>Arial</vt:lpstr>
      <vt:lpstr>Corbel</vt:lpstr>
      <vt:lpstr>Wingdings</vt:lpstr>
      <vt:lpstr>縞模様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y.mine</dc:creator>
  <cp:lastModifiedBy>茂木 翔子</cp:lastModifiedBy>
  <cp:revision>7</cp:revision>
  <dcterms:created xsi:type="dcterms:W3CDTF">2020-06-10T02:31:42Z</dcterms:created>
  <dcterms:modified xsi:type="dcterms:W3CDTF">2025-01-28T04:18:22Z</dcterms:modified>
</cp:coreProperties>
</file>