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5C94"/>
    <a:srgbClr val="DAE8F6"/>
    <a:srgbClr val="B1CEEC"/>
    <a:srgbClr val="619DD9"/>
    <a:srgbClr val="316887"/>
    <a:srgbClr val="1A436C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4" autoAdjust="0"/>
    <p:restoredTop sz="94658"/>
  </p:normalViewPr>
  <p:slideViewPr>
    <p:cSldViewPr snapToGrid="0">
      <p:cViewPr varScale="1">
        <p:scale>
          <a:sx n="104" d="100"/>
          <a:sy n="104" d="100"/>
        </p:scale>
        <p:origin x="924" y="11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007909-3747-FB4E-A76E-4BD547836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E7E3138-2001-25C1-CD32-4B9CC6A6B6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7B5566-AB66-B7EB-5E5B-19912F4FC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9614D-E985-C444-9B6C-36C35685166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CE694E-C530-6067-7B4B-F8B070374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6AA611-C28C-FE6C-74F7-2B2A96A1D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25892-0DDC-1446-A72D-13D30EF73A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5772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C885B3-DBA7-34FB-4D08-A07515DCF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5E13E1D-8A6D-7512-0AAF-AC3EB97A45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D6D6B4-6BE4-E704-A6EC-FBAA84E20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9614D-E985-C444-9B6C-36C35685166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4DC9FE7-B3A6-0530-75A3-FC1F78F79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C89E02-3909-245A-BEE4-9FDE293F3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25892-0DDC-1446-A72D-13D30EF73A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003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87FB790-5A70-2E18-D538-2114D8578C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9081D3B-D8F6-6D01-4D32-EDC22CCDA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B09586-034A-708C-2630-0BE70EF43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9614D-E985-C444-9B6C-36C35685166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5E3961-99A9-8458-E2C1-C217B9A50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269107-3B5F-FC20-3271-E27F6BDBD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25892-0DDC-1446-A72D-13D30EF73A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6457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A03F55-BEC5-7D40-ABEA-4CD201951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21C817-50BC-C67C-0F9A-27D72D663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2F33349-91DF-000B-B8CB-45825C3AF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9614D-E985-C444-9B6C-36C35685166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88E6330-D544-F4CA-0FC4-3BC09AC73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9AD8C6-FBA0-8F7B-EADE-A85FD601D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25892-0DDC-1446-A72D-13D30EF73A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1156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89342A-1C0B-3D5C-DCDB-59AAF4141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9C3DECF-4CF9-84D2-528B-531989612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337F69-45DC-C411-6E59-00D34E7A3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9614D-E985-C444-9B6C-36C35685166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33DC07-5AE1-1AC8-45E3-41AFF8DA6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D3CBFB2-C0F8-EF4A-901D-2C38291C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25892-0DDC-1446-A72D-13D30EF73A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0505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E1DDB4-F120-18A9-6982-96731B67C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85D516-B556-A6CB-A508-0769B36015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22E765F-ABAA-0D2B-BFB2-9602283C6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5D207A4-18FA-82AF-C508-70232D182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9614D-E985-C444-9B6C-36C35685166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1099AC1-FBF4-8DBE-0FFA-4C38C66F2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F4307FD-7A79-F623-8069-F16646E28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25892-0DDC-1446-A72D-13D30EF73A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017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A33E08-42E7-A661-665F-867F8C3F3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95924"/>
          </a:xfrm>
        </p:spPr>
        <p:txBody>
          <a:bodyPr/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C27697D-988D-17A0-CF58-384190D2A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F44D024-6EB4-0010-009E-9982CD59D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1835A60-41F2-BD78-BB6F-13CB2666FC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D0C94C5-AC7F-5797-1C9B-B3F68BF006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5F729D5-E11E-8FCF-E906-DD6389D8E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9614D-E985-C444-9B6C-36C35685166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BF4BF95-3239-D84C-1701-752D62435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D14E400-05F4-161F-0964-12D8DECA8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25892-0DDC-1446-A72D-13D30EF73A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456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75F99D-68EB-B3EC-2ACB-7FC644E52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020F8EB-80D7-0F10-E8DB-06F0C33F5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9614D-E985-C444-9B6C-36C35685166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E876C8F-9C90-5B27-A160-4D40B99A6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A015EE8-697A-7BEC-14E7-338A01E1A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25892-0DDC-1446-A72D-13D30EF73A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8553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9CDFA52-1C1C-F2F3-EDF3-C5C83BA4A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9614D-E985-C444-9B6C-36C35685166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2297E13-B076-C5BE-5D12-3D10E3C92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202AC2-5C9F-2DAF-AD77-9E6E3E513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25892-0DDC-1446-A72D-13D30EF73A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8589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0AD452-C552-B9C8-C734-E1CFFC84C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7DEDD54-A690-1BE0-12F3-34786FCFC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C6B199E-974D-EB36-89A3-FF2E0BAB9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7CC8489-C53B-E364-6D90-E8D65CFE7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9614D-E985-C444-9B6C-36C35685166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C341338-BCBB-71F2-9F04-896360D09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960A643-09AF-EB0A-C658-AA6185824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25892-0DDC-1446-A72D-13D30EF73A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7027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7F50F0-CD16-A3A6-BBB0-13122B39A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B82D52A-D6EE-2056-178C-72B4EF9CCF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1A19D83-4D01-A778-2414-21C4FC9E4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F0943DB-9E3B-8EC6-00FF-DBE08A028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9614D-E985-C444-9B6C-36C35685166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187DA9E-E4E3-7F9D-8A89-7BFEAA347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462B172-9D65-D3DE-548F-732950753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25892-0DDC-1446-A72D-13D30EF73A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7787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F961CAB-B7E9-1A59-0202-9769632B7549}"/>
              </a:ext>
            </a:extLst>
          </p:cNvPr>
          <p:cNvSpPr/>
          <p:nvPr userDrawn="1"/>
        </p:nvSpPr>
        <p:spPr>
          <a:xfrm>
            <a:off x="0" y="-2"/>
            <a:ext cx="12192000" cy="1293964"/>
          </a:xfrm>
          <a:prstGeom prst="rect">
            <a:avLst/>
          </a:prstGeom>
          <a:solidFill>
            <a:srgbClr val="DAE8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C9F6F20-C816-D5CB-D7AA-68ECE1BBA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6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35B9D9D-FB64-EB5F-BB3B-0445B9EED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3DC720-9FB9-38EB-9B89-4C134C3F5C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99614D-E985-C444-9B6C-36C35685166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E6C1E0-E8ED-59D6-4B3A-3D9019F2E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EC65358-BBF9-E0B7-2B28-9EB41012C9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125892-0DDC-1446-A72D-13D30EF73A5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図 8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FA808788-1107-F54E-BE7B-39886141629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737600" y="2267"/>
            <a:ext cx="3454400" cy="110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75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rgbClr val="245C94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BB6E18-7CCF-4074-2C6D-BC4CACD80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4DC1851-4ADA-5FFC-8B64-4650BDF9A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65657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ユーザー定義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2B5EC"/>
      </a:accent1>
      <a:accent2>
        <a:srgbClr val="F8BE3C"/>
      </a:accent2>
      <a:accent3>
        <a:srgbClr val="00ACA8"/>
      </a:accent3>
      <a:accent4>
        <a:srgbClr val="177EC3"/>
      </a:accent4>
      <a:accent5>
        <a:srgbClr val="706F70"/>
      </a:accent5>
      <a:accent6>
        <a:srgbClr val="E7E6E6"/>
      </a:accent6>
      <a:hlink>
        <a:srgbClr val="0563C1"/>
      </a:hlink>
      <a:folHlink>
        <a:srgbClr val="954F72"/>
      </a:folHlink>
    </a:clrScheme>
    <a:fontScheme name="ユーザー定義 1">
      <a:majorFont>
        <a:latin typeface="Tw Cen MT"/>
        <a:ea typeface="メイリオ"/>
        <a:cs typeface=""/>
      </a:majorFont>
      <a:minorFont>
        <a:latin typeface="Tw Cen MT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Tw Cen MT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Aoki Shinji</dc:creator>
  <cp:lastModifiedBy>平野 和佳子</cp:lastModifiedBy>
  <cp:revision>22</cp:revision>
  <dcterms:created xsi:type="dcterms:W3CDTF">2025-10-14T05:03:15Z</dcterms:created>
  <dcterms:modified xsi:type="dcterms:W3CDTF">2026-07-14T07:56:59Z</dcterms:modified>
</cp:coreProperties>
</file>