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AD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21"/>
    <p:restoredTop sz="94607"/>
  </p:normalViewPr>
  <p:slideViewPr>
    <p:cSldViewPr snapToGrid="0">
      <p:cViewPr varScale="1">
        <p:scale>
          <a:sx n="144" d="100"/>
          <a:sy n="144" d="100"/>
        </p:scale>
        <p:origin x="2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9179B-698D-9348-BD4B-AF6E731E6AE6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CA544-C1E0-4644-AD8C-AA63FE639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92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1ADF3F-1CC3-CE37-F733-169835823B2F}"/>
              </a:ext>
            </a:extLst>
          </p:cNvPr>
          <p:cNvSpPr/>
          <p:nvPr userDrawn="1"/>
        </p:nvSpPr>
        <p:spPr>
          <a:xfrm>
            <a:off x="0" y="6159503"/>
            <a:ext cx="9144000" cy="698500"/>
          </a:xfrm>
          <a:prstGeom prst="rect">
            <a:avLst/>
          </a:prstGeom>
          <a:solidFill>
            <a:srgbClr val="F9EA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66585" y="6262070"/>
            <a:ext cx="5348074" cy="426599"/>
          </a:xfrm>
        </p:spPr>
        <p:txBody>
          <a:bodyPr wrap="square" lIns="0" tIns="0" rIns="0" bIns="0" anchor="b" anchorCtr="0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2765" y="6504004"/>
            <a:ext cx="182742" cy="184666"/>
          </a:xfrm>
        </p:spPr>
        <p:txBody>
          <a:bodyPr wrap="none" lIns="0" tIns="0" rIns="0" bIns="0" anchor="b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A29E1DF-C9F7-3F4A-B7EE-F93E4A45D1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809A1D1-59F6-4375-E0FF-06AB62B9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7" y="365125"/>
            <a:ext cx="8175170" cy="44319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DFAD1256-3398-733B-D7F2-F27D5F663C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42" y="5982056"/>
            <a:ext cx="1199108" cy="875944"/>
          </a:xfrm>
          <a:prstGeom prst="rect">
            <a:avLst/>
          </a:prstGeom>
        </p:spPr>
      </p:pic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FA2DEEC3-8566-D68F-DE97-9C08DBAD0EC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07567" y="6262070"/>
            <a:ext cx="1335137" cy="42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20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1ADF3F-1CC3-CE37-F733-169835823B2F}"/>
              </a:ext>
            </a:extLst>
          </p:cNvPr>
          <p:cNvSpPr/>
          <p:nvPr userDrawn="1"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F9EA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809A1D1-59F6-4375-E0FF-06AB62B9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7" y="1986117"/>
            <a:ext cx="8175170" cy="1787864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39D507-D3F8-B0D6-351A-AF5F516E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66585" y="6262070"/>
            <a:ext cx="5348074" cy="426599"/>
          </a:xfrm>
        </p:spPr>
        <p:txBody>
          <a:bodyPr wrap="square" lIns="0" tIns="0" rIns="0" bIns="0" anchor="b" anchorCtr="0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F9BA6C-067B-D124-387F-7DEC1349E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2765" y="6504004"/>
            <a:ext cx="182742" cy="184666"/>
          </a:xfrm>
        </p:spPr>
        <p:txBody>
          <a:bodyPr wrap="none" lIns="0" tIns="0" rIns="0" bIns="0" anchor="b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A29E1DF-C9F7-3F4A-B7EE-F93E4A45D1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C0CFDFEB-CFDD-E4C0-6E2E-0FB5249ACB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42" y="5982056"/>
            <a:ext cx="1199108" cy="875944"/>
          </a:xfrm>
          <a:prstGeom prst="rect">
            <a:avLst/>
          </a:prstGeom>
        </p:spPr>
      </p:pic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50697B15-20D4-F3ED-0E2E-F0F57D49AE3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07567" y="6262070"/>
            <a:ext cx="1335137" cy="42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4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9BB8349-24B2-1021-D6D4-6C8C6ACB6CFB}"/>
              </a:ext>
            </a:extLst>
          </p:cNvPr>
          <p:cNvSpPr/>
          <p:nvPr userDrawn="1"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1ADF3F-1CC3-CE37-F733-169835823B2F}"/>
              </a:ext>
            </a:extLst>
          </p:cNvPr>
          <p:cNvSpPr/>
          <p:nvPr userDrawn="1"/>
        </p:nvSpPr>
        <p:spPr>
          <a:xfrm>
            <a:off x="0" y="6159503"/>
            <a:ext cx="9144000" cy="698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66585" y="6262070"/>
            <a:ext cx="5348074" cy="426599"/>
          </a:xfrm>
        </p:spPr>
        <p:txBody>
          <a:bodyPr wrap="square" lIns="0" tIns="0" rIns="0" bIns="0" anchor="b" anchorCtr="0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2765" y="6504004"/>
            <a:ext cx="182742" cy="184666"/>
          </a:xfrm>
        </p:spPr>
        <p:txBody>
          <a:bodyPr wrap="none" lIns="0" tIns="0" rIns="0" bIns="0" anchor="b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A29E1DF-C9F7-3F4A-B7EE-F93E4A45D1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809A1D1-59F6-4375-E0FF-06AB62B9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7" y="365125"/>
            <a:ext cx="8175170" cy="44319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DFAD1256-3398-733B-D7F2-F27D5F663C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42" y="5982056"/>
            <a:ext cx="1199108" cy="875944"/>
          </a:xfrm>
          <a:prstGeom prst="rect">
            <a:avLst/>
          </a:prstGeom>
        </p:spPr>
      </p:pic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FA2DEEC3-8566-D68F-DE97-9C08DBAD0EC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07567" y="6262070"/>
            <a:ext cx="1335137" cy="42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75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1ADF3F-1CC3-CE37-F733-169835823B2F}"/>
              </a:ext>
            </a:extLst>
          </p:cNvPr>
          <p:cNvSpPr/>
          <p:nvPr userDrawn="1"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bg1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809A1D1-59F6-4375-E0FF-06AB62B9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7" y="1986117"/>
            <a:ext cx="8175170" cy="1787864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39D507-D3F8-B0D6-351A-AF5F516E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66585" y="6262070"/>
            <a:ext cx="5348074" cy="426599"/>
          </a:xfrm>
        </p:spPr>
        <p:txBody>
          <a:bodyPr wrap="square" lIns="0" tIns="0" rIns="0" bIns="0" anchor="b" anchorCtr="0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F9BA6C-067B-D124-387F-7DEC1349E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2765" y="6504004"/>
            <a:ext cx="182742" cy="184666"/>
          </a:xfrm>
        </p:spPr>
        <p:txBody>
          <a:bodyPr wrap="none" lIns="0" tIns="0" rIns="0" bIns="0" anchor="b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29E1DF-C9F7-3F4A-B7EE-F93E4A45D1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C0CFDFEB-CFDD-E4C0-6E2E-0FB5249ACB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42" y="5982056"/>
            <a:ext cx="1199108" cy="875944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623B43DE-1A53-BB1A-F717-9DDAD99FBC66}"/>
              </a:ext>
            </a:extLst>
          </p:cNvPr>
          <p:cNvGrpSpPr/>
          <p:nvPr userDrawn="1"/>
        </p:nvGrpSpPr>
        <p:grpSpPr>
          <a:xfrm>
            <a:off x="1407567" y="6262070"/>
            <a:ext cx="1332995" cy="427878"/>
            <a:chOff x="1407567" y="6262070"/>
            <a:chExt cx="1332995" cy="427878"/>
          </a:xfrm>
        </p:grpSpPr>
        <p:grpSp>
          <p:nvGrpSpPr>
            <p:cNvPr id="3" name="グラフィックス 8">
              <a:extLst>
                <a:ext uri="{FF2B5EF4-FFF2-40B4-BE49-F238E27FC236}">
                  <a16:creationId xmlns:a16="http://schemas.microsoft.com/office/drawing/2014/main" id="{DB82A4EE-2EBD-431A-0D49-C9D4F302FD7C}"/>
                </a:ext>
              </a:extLst>
            </p:cNvPr>
            <p:cNvGrpSpPr/>
            <p:nvPr/>
          </p:nvGrpSpPr>
          <p:grpSpPr>
            <a:xfrm>
              <a:off x="1407567" y="6262070"/>
              <a:ext cx="1332995" cy="427878"/>
              <a:chOff x="1407567" y="6262070"/>
              <a:chExt cx="1332995" cy="427878"/>
            </a:xfrm>
          </p:grpSpPr>
          <p:sp>
            <p:nvSpPr>
              <p:cNvPr id="5" name="フリーフォーム 4">
                <a:extLst>
                  <a:ext uri="{FF2B5EF4-FFF2-40B4-BE49-F238E27FC236}">
                    <a16:creationId xmlns:a16="http://schemas.microsoft.com/office/drawing/2014/main" id="{976CD53C-E91C-2359-1E8C-2EB0CCB785B9}"/>
                  </a:ext>
                </a:extLst>
              </p:cNvPr>
              <p:cNvSpPr/>
              <p:nvPr/>
            </p:nvSpPr>
            <p:spPr>
              <a:xfrm>
                <a:off x="1407567" y="6268028"/>
                <a:ext cx="96797" cy="421920"/>
              </a:xfrm>
              <a:custGeom>
                <a:avLst/>
                <a:gdLst>
                  <a:gd name="connsiteX0" fmla="*/ 73621 w 96797"/>
                  <a:gd name="connsiteY0" fmla="*/ 222442 h 421920"/>
                  <a:gd name="connsiteX1" fmla="*/ 63986 w 96797"/>
                  <a:gd name="connsiteY1" fmla="*/ 346325 h 421920"/>
                  <a:gd name="connsiteX2" fmla="*/ 17067 w 96797"/>
                  <a:gd name="connsiteY2" fmla="*/ 410562 h 421920"/>
                  <a:gd name="connsiteX3" fmla="*/ 4534 w 96797"/>
                  <a:gd name="connsiteY3" fmla="*/ 421051 h 421920"/>
                  <a:gd name="connsiteX4" fmla="*/ 2267 w 96797"/>
                  <a:gd name="connsiteY4" fmla="*/ 421920 h 421920"/>
                  <a:gd name="connsiteX5" fmla="*/ 0 w 96797"/>
                  <a:gd name="connsiteY5" fmla="*/ 419376 h 421920"/>
                  <a:gd name="connsiteX6" fmla="*/ 4471 w 96797"/>
                  <a:gd name="connsiteY6" fmla="*/ 413107 h 421920"/>
                  <a:gd name="connsiteX7" fmla="*/ 15745 w 96797"/>
                  <a:gd name="connsiteY7" fmla="*/ 401377 h 421920"/>
                  <a:gd name="connsiteX8" fmla="*/ 46604 w 96797"/>
                  <a:gd name="connsiteY8" fmla="*/ 243110 h 421920"/>
                  <a:gd name="connsiteX9" fmla="*/ 46604 w 96797"/>
                  <a:gd name="connsiteY9" fmla="*/ 121772 h 421920"/>
                  <a:gd name="connsiteX10" fmla="*/ 45974 w 96797"/>
                  <a:gd name="connsiteY10" fmla="*/ 31095 h 421920"/>
                  <a:gd name="connsiteX11" fmla="*/ 32182 w 96797"/>
                  <a:gd name="connsiteY11" fmla="*/ 7138 h 421920"/>
                  <a:gd name="connsiteX12" fmla="*/ 21224 w 96797"/>
                  <a:gd name="connsiteY12" fmla="*/ 5896 h 421920"/>
                  <a:gd name="connsiteX13" fmla="*/ 18642 w 96797"/>
                  <a:gd name="connsiteY13" fmla="*/ 3352 h 421920"/>
                  <a:gd name="connsiteX14" fmla="*/ 23806 w 96797"/>
                  <a:gd name="connsiteY14" fmla="*/ 0 h 421920"/>
                  <a:gd name="connsiteX15" fmla="*/ 60144 w 96797"/>
                  <a:gd name="connsiteY15" fmla="*/ 1241 h 421920"/>
                  <a:gd name="connsiteX16" fmla="*/ 91633 w 96797"/>
                  <a:gd name="connsiteY16" fmla="*/ 0 h 421920"/>
                  <a:gd name="connsiteX17" fmla="*/ 96797 w 96797"/>
                  <a:gd name="connsiteY17" fmla="*/ 3352 h 421920"/>
                  <a:gd name="connsiteX18" fmla="*/ 94215 w 96797"/>
                  <a:gd name="connsiteY18" fmla="*/ 5896 h 421920"/>
                  <a:gd name="connsiteX19" fmla="*/ 86154 w 96797"/>
                  <a:gd name="connsiteY19" fmla="*/ 7138 h 421920"/>
                  <a:gd name="connsiteX20" fmla="*/ 74251 w 96797"/>
                  <a:gd name="connsiteY20" fmla="*/ 31095 h 421920"/>
                  <a:gd name="connsiteX21" fmla="*/ 73621 w 96797"/>
                  <a:gd name="connsiteY21" fmla="*/ 121772 h 421920"/>
                  <a:gd name="connsiteX22" fmla="*/ 73621 w 96797"/>
                  <a:gd name="connsiteY22" fmla="*/ 222504 h 4219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96797" h="421920">
                    <a:moveTo>
                      <a:pt x="73621" y="222442"/>
                    </a:moveTo>
                    <a:cubicBezTo>
                      <a:pt x="73621" y="290466"/>
                      <a:pt x="73621" y="316471"/>
                      <a:pt x="63986" y="346325"/>
                    </a:cubicBezTo>
                    <a:cubicBezTo>
                      <a:pt x="57247" y="367303"/>
                      <a:pt x="43077" y="387040"/>
                      <a:pt x="17067" y="410562"/>
                    </a:cubicBezTo>
                    <a:cubicBezTo>
                      <a:pt x="12911" y="414348"/>
                      <a:pt x="7746" y="418941"/>
                      <a:pt x="4534" y="421051"/>
                    </a:cubicBezTo>
                    <a:cubicBezTo>
                      <a:pt x="3905" y="421486"/>
                      <a:pt x="3275" y="421920"/>
                      <a:pt x="2267" y="421920"/>
                    </a:cubicBezTo>
                    <a:cubicBezTo>
                      <a:pt x="1260" y="421920"/>
                      <a:pt x="0" y="421051"/>
                      <a:pt x="0" y="419376"/>
                    </a:cubicBezTo>
                    <a:cubicBezTo>
                      <a:pt x="0" y="416831"/>
                      <a:pt x="1574" y="415590"/>
                      <a:pt x="4471" y="413107"/>
                    </a:cubicBezTo>
                    <a:cubicBezTo>
                      <a:pt x="8313" y="410190"/>
                      <a:pt x="12848" y="405101"/>
                      <a:pt x="15745" y="401377"/>
                    </a:cubicBezTo>
                    <a:cubicBezTo>
                      <a:pt x="36653" y="373696"/>
                      <a:pt x="46604" y="351414"/>
                      <a:pt x="46604" y="243110"/>
                    </a:cubicBezTo>
                    <a:lnTo>
                      <a:pt x="46604" y="121772"/>
                    </a:lnTo>
                    <a:cubicBezTo>
                      <a:pt x="46604" y="56293"/>
                      <a:pt x="46604" y="44501"/>
                      <a:pt x="45974" y="31095"/>
                    </a:cubicBezTo>
                    <a:cubicBezTo>
                      <a:pt x="45344" y="16820"/>
                      <a:pt x="42762" y="10117"/>
                      <a:pt x="32182" y="7138"/>
                    </a:cubicBezTo>
                    <a:cubicBezTo>
                      <a:pt x="29600" y="6269"/>
                      <a:pt x="24121" y="5896"/>
                      <a:pt x="21224" y="5896"/>
                    </a:cubicBezTo>
                    <a:cubicBezTo>
                      <a:pt x="19964" y="5896"/>
                      <a:pt x="18642" y="5089"/>
                      <a:pt x="18642" y="3352"/>
                    </a:cubicBezTo>
                    <a:cubicBezTo>
                      <a:pt x="18642" y="807"/>
                      <a:pt x="20279" y="0"/>
                      <a:pt x="23806" y="0"/>
                    </a:cubicBezTo>
                    <a:cubicBezTo>
                      <a:pt x="38291" y="0"/>
                      <a:pt x="58507" y="1241"/>
                      <a:pt x="60144" y="1241"/>
                    </a:cubicBezTo>
                    <a:cubicBezTo>
                      <a:pt x="61782" y="1241"/>
                      <a:pt x="81998" y="0"/>
                      <a:pt x="91633" y="0"/>
                    </a:cubicBezTo>
                    <a:cubicBezTo>
                      <a:pt x="95160" y="0"/>
                      <a:pt x="96797" y="869"/>
                      <a:pt x="96797" y="3352"/>
                    </a:cubicBezTo>
                    <a:cubicBezTo>
                      <a:pt x="96797" y="5027"/>
                      <a:pt x="95538" y="5896"/>
                      <a:pt x="94215" y="5896"/>
                    </a:cubicBezTo>
                    <a:cubicBezTo>
                      <a:pt x="91948" y="5896"/>
                      <a:pt x="90059" y="6331"/>
                      <a:pt x="86154" y="7138"/>
                    </a:cubicBezTo>
                    <a:cubicBezTo>
                      <a:pt x="77463" y="9248"/>
                      <a:pt x="74881" y="16385"/>
                      <a:pt x="74251" y="31095"/>
                    </a:cubicBezTo>
                    <a:cubicBezTo>
                      <a:pt x="73621" y="44501"/>
                      <a:pt x="73621" y="56293"/>
                      <a:pt x="73621" y="121772"/>
                    </a:cubicBezTo>
                    <a:lnTo>
                      <a:pt x="73621" y="222504"/>
                    </a:lnTo>
                    <a:close/>
                  </a:path>
                </a:pathLst>
              </a:custGeom>
              <a:solidFill>
                <a:srgbClr val="D5006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6" name="フリーフォーム 5">
                <a:extLst>
                  <a:ext uri="{FF2B5EF4-FFF2-40B4-BE49-F238E27FC236}">
                    <a16:creationId xmlns:a16="http://schemas.microsoft.com/office/drawing/2014/main" id="{69AEF6F0-969D-3722-36AA-7B72751EF1F5}"/>
                  </a:ext>
                </a:extLst>
              </p:cNvPr>
              <p:cNvSpPr/>
              <p:nvPr/>
            </p:nvSpPr>
            <p:spPr>
              <a:xfrm>
                <a:off x="1552857" y="6267904"/>
                <a:ext cx="243032" cy="317464"/>
              </a:xfrm>
              <a:custGeom>
                <a:avLst/>
                <a:gdLst>
                  <a:gd name="connsiteX0" fmla="*/ 27962 w 243032"/>
                  <a:gd name="connsiteY0" fmla="*/ 121772 h 317464"/>
                  <a:gd name="connsiteX1" fmla="*/ 27333 w 243032"/>
                  <a:gd name="connsiteY1" fmla="*/ 31095 h 317464"/>
                  <a:gd name="connsiteX2" fmla="*/ 13540 w 243032"/>
                  <a:gd name="connsiteY2" fmla="*/ 7138 h 317464"/>
                  <a:gd name="connsiteX3" fmla="*/ 2582 w 243032"/>
                  <a:gd name="connsiteY3" fmla="*/ 5896 h 317464"/>
                  <a:gd name="connsiteX4" fmla="*/ 0 w 243032"/>
                  <a:gd name="connsiteY4" fmla="*/ 3352 h 317464"/>
                  <a:gd name="connsiteX5" fmla="*/ 5164 w 243032"/>
                  <a:gd name="connsiteY5" fmla="*/ 0 h 317464"/>
                  <a:gd name="connsiteX6" fmla="*/ 41503 w 243032"/>
                  <a:gd name="connsiteY6" fmla="*/ 1241 h 317464"/>
                  <a:gd name="connsiteX7" fmla="*/ 79415 w 243032"/>
                  <a:gd name="connsiteY7" fmla="*/ 0 h 317464"/>
                  <a:gd name="connsiteX8" fmla="*/ 138237 w 243032"/>
                  <a:gd name="connsiteY8" fmla="*/ 18495 h 317464"/>
                  <a:gd name="connsiteX9" fmla="*/ 160405 w 243032"/>
                  <a:gd name="connsiteY9" fmla="*/ 75596 h 317464"/>
                  <a:gd name="connsiteX10" fmla="*/ 121485 w 243032"/>
                  <a:gd name="connsiteY10" fmla="*/ 172604 h 317464"/>
                  <a:gd name="connsiteX11" fmla="*/ 188368 w 243032"/>
                  <a:gd name="connsiteY11" fmla="*/ 280101 h 317464"/>
                  <a:gd name="connsiteX12" fmla="*/ 227603 w 243032"/>
                  <a:gd name="connsiteY12" fmla="*/ 310327 h 317464"/>
                  <a:gd name="connsiteX13" fmla="*/ 240136 w 243032"/>
                  <a:gd name="connsiteY13" fmla="*/ 311568 h 317464"/>
                  <a:gd name="connsiteX14" fmla="*/ 243033 w 243032"/>
                  <a:gd name="connsiteY14" fmla="*/ 314113 h 317464"/>
                  <a:gd name="connsiteX15" fmla="*/ 235286 w 243032"/>
                  <a:gd name="connsiteY15" fmla="*/ 317464 h 317464"/>
                  <a:gd name="connsiteX16" fmla="*/ 212488 w 243032"/>
                  <a:gd name="connsiteY16" fmla="*/ 317464 h 317464"/>
                  <a:gd name="connsiteX17" fmla="*/ 178102 w 243032"/>
                  <a:gd name="connsiteY17" fmla="*/ 309458 h 317464"/>
                  <a:gd name="connsiteX18" fmla="*/ 134710 w 243032"/>
                  <a:gd name="connsiteY18" fmla="*/ 247765 h 317464"/>
                  <a:gd name="connsiteX19" fmla="*/ 99694 w 243032"/>
                  <a:gd name="connsiteY19" fmla="*/ 185638 h 317464"/>
                  <a:gd name="connsiteX20" fmla="*/ 95538 w 243032"/>
                  <a:gd name="connsiteY20" fmla="*/ 183093 h 317464"/>
                  <a:gd name="connsiteX21" fmla="*/ 55988 w 243032"/>
                  <a:gd name="connsiteY21" fmla="*/ 182224 h 317464"/>
                  <a:gd name="connsiteX22" fmla="*/ 53720 w 243032"/>
                  <a:gd name="connsiteY22" fmla="*/ 185575 h 317464"/>
                  <a:gd name="connsiteX23" fmla="*/ 53720 w 243032"/>
                  <a:gd name="connsiteY23" fmla="*/ 195630 h 317464"/>
                  <a:gd name="connsiteX24" fmla="*/ 55358 w 243032"/>
                  <a:gd name="connsiteY24" fmla="*/ 286742 h 317464"/>
                  <a:gd name="connsiteX25" fmla="*/ 67890 w 243032"/>
                  <a:gd name="connsiteY25" fmla="*/ 309830 h 317464"/>
                  <a:gd name="connsiteX26" fmla="*/ 82375 w 243032"/>
                  <a:gd name="connsiteY26" fmla="*/ 311506 h 317464"/>
                  <a:gd name="connsiteX27" fmla="*/ 84958 w 243032"/>
                  <a:gd name="connsiteY27" fmla="*/ 314051 h 317464"/>
                  <a:gd name="connsiteX28" fmla="*/ 79793 w 243032"/>
                  <a:gd name="connsiteY28" fmla="*/ 317402 h 317464"/>
                  <a:gd name="connsiteX29" fmla="*/ 40243 w 243032"/>
                  <a:gd name="connsiteY29" fmla="*/ 316161 h 317464"/>
                  <a:gd name="connsiteX30" fmla="*/ 10014 w 243032"/>
                  <a:gd name="connsiteY30" fmla="*/ 317402 h 317464"/>
                  <a:gd name="connsiteX31" fmla="*/ 4849 w 243032"/>
                  <a:gd name="connsiteY31" fmla="*/ 314051 h 317464"/>
                  <a:gd name="connsiteX32" fmla="*/ 7431 w 243032"/>
                  <a:gd name="connsiteY32" fmla="*/ 311506 h 317464"/>
                  <a:gd name="connsiteX33" fmla="*/ 17067 w 243032"/>
                  <a:gd name="connsiteY33" fmla="*/ 309830 h 317464"/>
                  <a:gd name="connsiteX34" fmla="*/ 26388 w 243032"/>
                  <a:gd name="connsiteY34" fmla="*/ 286742 h 317464"/>
                  <a:gd name="connsiteX35" fmla="*/ 27962 w 243032"/>
                  <a:gd name="connsiteY35" fmla="*/ 195630 h 317464"/>
                  <a:gd name="connsiteX36" fmla="*/ 27962 w 243032"/>
                  <a:gd name="connsiteY36" fmla="*/ 121710 h 317464"/>
                  <a:gd name="connsiteX37" fmla="*/ 53657 w 243032"/>
                  <a:gd name="connsiteY37" fmla="*/ 158267 h 317464"/>
                  <a:gd name="connsiteX38" fmla="*/ 55925 w 243032"/>
                  <a:gd name="connsiteY38" fmla="*/ 163294 h 317464"/>
                  <a:gd name="connsiteX39" fmla="*/ 89681 w 243032"/>
                  <a:gd name="connsiteY39" fmla="*/ 169997 h 317464"/>
                  <a:gd name="connsiteX40" fmla="*/ 113802 w 243032"/>
                  <a:gd name="connsiteY40" fmla="*/ 161991 h 317464"/>
                  <a:gd name="connsiteX41" fmla="*/ 133388 w 243032"/>
                  <a:gd name="connsiteY41" fmla="*/ 97318 h 317464"/>
                  <a:gd name="connsiteX42" fmla="*/ 77778 w 243032"/>
                  <a:gd name="connsiteY42" fmla="*/ 13344 h 317464"/>
                  <a:gd name="connsiteX43" fmla="*/ 56240 w 243032"/>
                  <a:gd name="connsiteY43" fmla="*/ 15889 h 317464"/>
                  <a:gd name="connsiteX44" fmla="*/ 53657 w 243032"/>
                  <a:gd name="connsiteY44" fmla="*/ 20916 h 317464"/>
                  <a:gd name="connsiteX45" fmla="*/ 53657 w 243032"/>
                  <a:gd name="connsiteY45" fmla="*/ 158205 h 317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243032" h="317464">
                    <a:moveTo>
                      <a:pt x="27962" y="121772"/>
                    </a:moveTo>
                    <a:cubicBezTo>
                      <a:pt x="27962" y="56293"/>
                      <a:pt x="27962" y="44501"/>
                      <a:pt x="27333" y="31095"/>
                    </a:cubicBezTo>
                    <a:cubicBezTo>
                      <a:pt x="26703" y="16820"/>
                      <a:pt x="24121" y="10117"/>
                      <a:pt x="13540" y="7138"/>
                    </a:cubicBezTo>
                    <a:cubicBezTo>
                      <a:pt x="10958" y="6269"/>
                      <a:pt x="5479" y="5896"/>
                      <a:pt x="2582" y="5896"/>
                    </a:cubicBezTo>
                    <a:cubicBezTo>
                      <a:pt x="1323" y="5896"/>
                      <a:pt x="0" y="5089"/>
                      <a:pt x="0" y="3352"/>
                    </a:cubicBezTo>
                    <a:cubicBezTo>
                      <a:pt x="0" y="807"/>
                      <a:pt x="1637" y="0"/>
                      <a:pt x="5164" y="0"/>
                    </a:cubicBezTo>
                    <a:cubicBezTo>
                      <a:pt x="19649" y="0"/>
                      <a:pt x="39865" y="1241"/>
                      <a:pt x="41503" y="1241"/>
                    </a:cubicBezTo>
                    <a:cubicBezTo>
                      <a:pt x="45029" y="1241"/>
                      <a:pt x="69465" y="0"/>
                      <a:pt x="79415" y="0"/>
                    </a:cubicBezTo>
                    <a:cubicBezTo>
                      <a:pt x="99694" y="0"/>
                      <a:pt x="121233" y="2545"/>
                      <a:pt x="138237" y="18495"/>
                    </a:cubicBezTo>
                    <a:cubicBezTo>
                      <a:pt x="146298" y="26067"/>
                      <a:pt x="160405" y="46611"/>
                      <a:pt x="160405" y="75596"/>
                    </a:cubicBezTo>
                    <a:cubicBezTo>
                      <a:pt x="160405" y="106690"/>
                      <a:pt x="150455" y="137723"/>
                      <a:pt x="121485" y="172604"/>
                    </a:cubicBezTo>
                    <a:cubicBezTo>
                      <a:pt x="147873" y="216670"/>
                      <a:pt x="169726" y="254034"/>
                      <a:pt x="188368" y="280101"/>
                    </a:cubicBezTo>
                    <a:cubicBezTo>
                      <a:pt x="205750" y="304058"/>
                      <a:pt x="219542" y="308651"/>
                      <a:pt x="227603" y="310327"/>
                    </a:cubicBezTo>
                    <a:cubicBezTo>
                      <a:pt x="233712" y="311568"/>
                      <a:pt x="238183" y="311568"/>
                      <a:pt x="240136" y="311568"/>
                    </a:cubicBezTo>
                    <a:cubicBezTo>
                      <a:pt x="241710" y="311568"/>
                      <a:pt x="243033" y="312809"/>
                      <a:pt x="243033" y="314113"/>
                    </a:cubicBezTo>
                    <a:cubicBezTo>
                      <a:pt x="243033" y="316657"/>
                      <a:pt x="241080" y="317464"/>
                      <a:pt x="235286" y="317464"/>
                    </a:cubicBezTo>
                    <a:lnTo>
                      <a:pt x="212488" y="317464"/>
                    </a:lnTo>
                    <a:cubicBezTo>
                      <a:pt x="194477" y="317464"/>
                      <a:pt x="186478" y="315354"/>
                      <a:pt x="178102" y="309458"/>
                    </a:cubicBezTo>
                    <a:cubicBezTo>
                      <a:pt x="164247" y="299776"/>
                      <a:pt x="153037" y="279232"/>
                      <a:pt x="134710" y="247765"/>
                    </a:cubicBezTo>
                    <a:cubicBezTo>
                      <a:pt x="121233" y="224677"/>
                      <a:pt x="106118" y="196561"/>
                      <a:pt x="99694" y="185638"/>
                    </a:cubicBezTo>
                    <a:cubicBezTo>
                      <a:pt x="98435" y="183962"/>
                      <a:pt x="97427" y="183093"/>
                      <a:pt x="95538" y="183093"/>
                    </a:cubicBezTo>
                    <a:lnTo>
                      <a:pt x="55988" y="182224"/>
                    </a:lnTo>
                    <a:cubicBezTo>
                      <a:pt x="54350" y="182224"/>
                      <a:pt x="53720" y="183465"/>
                      <a:pt x="53720" y="185575"/>
                    </a:cubicBezTo>
                    <a:lnTo>
                      <a:pt x="53720" y="195630"/>
                    </a:lnTo>
                    <a:cubicBezTo>
                      <a:pt x="53720" y="235910"/>
                      <a:pt x="53720" y="269115"/>
                      <a:pt x="55358" y="286742"/>
                    </a:cubicBezTo>
                    <a:cubicBezTo>
                      <a:pt x="56302" y="298907"/>
                      <a:pt x="58255" y="308155"/>
                      <a:pt x="67890" y="309830"/>
                    </a:cubicBezTo>
                    <a:cubicBezTo>
                      <a:pt x="72362" y="310699"/>
                      <a:pt x="79478" y="311506"/>
                      <a:pt x="82375" y="311506"/>
                    </a:cubicBezTo>
                    <a:cubicBezTo>
                      <a:pt x="84328" y="311506"/>
                      <a:pt x="84958" y="312747"/>
                      <a:pt x="84958" y="314051"/>
                    </a:cubicBezTo>
                    <a:cubicBezTo>
                      <a:pt x="84958" y="316161"/>
                      <a:pt x="83320" y="317402"/>
                      <a:pt x="79793" y="317402"/>
                    </a:cubicBezTo>
                    <a:cubicBezTo>
                      <a:pt x="62096" y="317402"/>
                      <a:pt x="41880" y="316161"/>
                      <a:pt x="40243" y="316161"/>
                    </a:cubicBezTo>
                    <a:cubicBezTo>
                      <a:pt x="39928" y="316161"/>
                      <a:pt x="19649" y="317402"/>
                      <a:pt x="10014" y="317402"/>
                    </a:cubicBezTo>
                    <a:cubicBezTo>
                      <a:pt x="6487" y="317402"/>
                      <a:pt x="4849" y="316533"/>
                      <a:pt x="4849" y="314051"/>
                    </a:cubicBezTo>
                    <a:cubicBezTo>
                      <a:pt x="4849" y="312809"/>
                      <a:pt x="5479" y="311506"/>
                      <a:pt x="7431" y="311506"/>
                    </a:cubicBezTo>
                    <a:cubicBezTo>
                      <a:pt x="10328" y="311506"/>
                      <a:pt x="14170" y="310637"/>
                      <a:pt x="17067" y="309830"/>
                    </a:cubicBezTo>
                    <a:cubicBezTo>
                      <a:pt x="23491" y="308155"/>
                      <a:pt x="25128" y="298907"/>
                      <a:pt x="26388" y="286742"/>
                    </a:cubicBezTo>
                    <a:cubicBezTo>
                      <a:pt x="27962" y="269115"/>
                      <a:pt x="27962" y="235973"/>
                      <a:pt x="27962" y="195630"/>
                    </a:cubicBezTo>
                    <a:lnTo>
                      <a:pt x="27962" y="121710"/>
                    </a:lnTo>
                    <a:close/>
                    <a:moveTo>
                      <a:pt x="53657" y="158267"/>
                    </a:moveTo>
                    <a:cubicBezTo>
                      <a:pt x="53657" y="160377"/>
                      <a:pt x="54287" y="162053"/>
                      <a:pt x="55925" y="163294"/>
                    </a:cubicBezTo>
                    <a:cubicBezTo>
                      <a:pt x="60774" y="167080"/>
                      <a:pt x="75511" y="169997"/>
                      <a:pt x="89681" y="169997"/>
                    </a:cubicBezTo>
                    <a:cubicBezTo>
                      <a:pt x="97427" y="169997"/>
                      <a:pt x="106370" y="168756"/>
                      <a:pt x="113802" y="161991"/>
                    </a:cubicBezTo>
                    <a:cubicBezTo>
                      <a:pt x="125075" y="151936"/>
                      <a:pt x="133388" y="129220"/>
                      <a:pt x="133388" y="97318"/>
                    </a:cubicBezTo>
                    <a:cubicBezTo>
                      <a:pt x="133388" y="44811"/>
                      <a:pt x="112164" y="13344"/>
                      <a:pt x="77778" y="13344"/>
                    </a:cubicBezTo>
                    <a:cubicBezTo>
                      <a:pt x="68142" y="13344"/>
                      <a:pt x="59451" y="14585"/>
                      <a:pt x="56240" y="15889"/>
                    </a:cubicBezTo>
                    <a:cubicBezTo>
                      <a:pt x="54665" y="16696"/>
                      <a:pt x="53657" y="18433"/>
                      <a:pt x="53657" y="20916"/>
                    </a:cubicBezTo>
                    <a:lnTo>
                      <a:pt x="53657" y="158205"/>
                    </a:lnTo>
                    <a:close/>
                  </a:path>
                </a:pathLst>
              </a:custGeom>
              <a:solidFill>
                <a:srgbClr val="D5006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" name="フリーフォーム 9">
                <a:extLst>
                  <a:ext uri="{FF2B5EF4-FFF2-40B4-BE49-F238E27FC236}">
                    <a16:creationId xmlns:a16="http://schemas.microsoft.com/office/drawing/2014/main" id="{A1658189-E411-6E7C-832F-7DD24E3697FD}"/>
                  </a:ext>
                </a:extLst>
              </p:cNvPr>
              <p:cNvSpPr/>
              <p:nvPr/>
            </p:nvSpPr>
            <p:spPr>
              <a:xfrm>
                <a:off x="1780082" y="6262070"/>
                <a:ext cx="218345" cy="329132"/>
              </a:xfrm>
              <a:custGeom>
                <a:avLst/>
                <a:gdLst>
                  <a:gd name="connsiteX0" fmla="*/ 38921 w 218345"/>
                  <a:gd name="connsiteY0" fmla="*/ 283825 h 329132"/>
                  <a:gd name="connsiteX1" fmla="*/ 0 w 218345"/>
                  <a:gd name="connsiteY1" fmla="*/ 159570 h 329132"/>
                  <a:gd name="connsiteX2" fmla="*/ 36024 w 218345"/>
                  <a:gd name="connsiteY2" fmla="*/ 44935 h 329132"/>
                  <a:gd name="connsiteX3" fmla="*/ 134081 w 218345"/>
                  <a:gd name="connsiteY3" fmla="*/ 0 h 329132"/>
                  <a:gd name="connsiteX4" fmla="*/ 180684 w 218345"/>
                  <a:gd name="connsiteY4" fmla="*/ 5027 h 329132"/>
                  <a:gd name="connsiteX5" fmla="*/ 213496 w 218345"/>
                  <a:gd name="connsiteY5" fmla="*/ 11296 h 329132"/>
                  <a:gd name="connsiteX6" fmla="*/ 217653 w 218345"/>
                  <a:gd name="connsiteY6" fmla="*/ 15889 h 329132"/>
                  <a:gd name="connsiteX7" fmla="*/ 216015 w 218345"/>
                  <a:gd name="connsiteY7" fmla="*/ 39412 h 329132"/>
                  <a:gd name="connsiteX8" fmla="*/ 215070 w 218345"/>
                  <a:gd name="connsiteY8" fmla="*/ 82671 h 329132"/>
                  <a:gd name="connsiteX9" fmla="*/ 212173 w 218345"/>
                  <a:gd name="connsiteY9" fmla="*/ 91484 h 329132"/>
                  <a:gd name="connsiteX10" fmla="*/ 209591 w 218345"/>
                  <a:gd name="connsiteY10" fmla="*/ 82671 h 329132"/>
                  <a:gd name="connsiteX11" fmla="*/ 196114 w 218345"/>
                  <a:gd name="connsiteY11" fmla="*/ 39846 h 329132"/>
                  <a:gd name="connsiteX12" fmla="*/ 131813 w 218345"/>
                  <a:gd name="connsiteY12" fmla="*/ 15889 h 329132"/>
                  <a:gd name="connsiteX13" fmla="*/ 57877 w 218345"/>
                  <a:gd name="connsiteY13" fmla="*/ 46549 h 329132"/>
                  <a:gd name="connsiteX14" fmla="*/ 28970 w 218345"/>
                  <a:gd name="connsiteY14" fmla="*/ 156094 h 329132"/>
                  <a:gd name="connsiteX15" fmla="*/ 145039 w 218345"/>
                  <a:gd name="connsiteY15" fmla="*/ 309768 h 329132"/>
                  <a:gd name="connsiteX16" fmla="*/ 200963 w 218345"/>
                  <a:gd name="connsiteY16" fmla="*/ 288790 h 329132"/>
                  <a:gd name="connsiteX17" fmla="*/ 212866 w 218345"/>
                  <a:gd name="connsiteY17" fmla="*/ 253537 h 329132"/>
                  <a:gd name="connsiteX18" fmla="*/ 216078 w 218345"/>
                  <a:gd name="connsiteY18" fmla="*/ 247268 h 329132"/>
                  <a:gd name="connsiteX19" fmla="*/ 218345 w 218345"/>
                  <a:gd name="connsiteY19" fmla="*/ 253537 h 329132"/>
                  <a:gd name="connsiteX20" fmla="*/ 211292 w 218345"/>
                  <a:gd name="connsiteY20" fmla="*/ 307286 h 329132"/>
                  <a:gd name="connsiteX21" fmla="*/ 202916 w 218345"/>
                  <a:gd name="connsiteY21" fmla="*/ 319450 h 329132"/>
                  <a:gd name="connsiteX22" fmla="*/ 145039 w 218345"/>
                  <a:gd name="connsiteY22" fmla="*/ 329133 h 329132"/>
                  <a:gd name="connsiteX23" fmla="*/ 38983 w 218345"/>
                  <a:gd name="connsiteY23" fmla="*/ 283763 h 329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18345" h="329132">
                    <a:moveTo>
                      <a:pt x="38921" y="283825"/>
                    </a:moveTo>
                    <a:cubicBezTo>
                      <a:pt x="7746" y="247330"/>
                      <a:pt x="0" y="199416"/>
                      <a:pt x="0" y="159570"/>
                    </a:cubicBezTo>
                    <a:cubicBezTo>
                      <a:pt x="0" y="131454"/>
                      <a:pt x="7368" y="82299"/>
                      <a:pt x="36024" y="44935"/>
                    </a:cubicBezTo>
                    <a:cubicBezTo>
                      <a:pt x="55295" y="19737"/>
                      <a:pt x="84580" y="0"/>
                      <a:pt x="134081" y="0"/>
                    </a:cubicBezTo>
                    <a:cubicBezTo>
                      <a:pt x="146928" y="0"/>
                      <a:pt x="164940" y="1241"/>
                      <a:pt x="180684" y="5027"/>
                    </a:cubicBezTo>
                    <a:cubicBezTo>
                      <a:pt x="192902" y="7944"/>
                      <a:pt x="203168" y="10489"/>
                      <a:pt x="213496" y="11296"/>
                    </a:cubicBezTo>
                    <a:cubicBezTo>
                      <a:pt x="217023" y="11730"/>
                      <a:pt x="217653" y="13406"/>
                      <a:pt x="217653" y="15889"/>
                    </a:cubicBezTo>
                    <a:cubicBezTo>
                      <a:pt x="217653" y="19240"/>
                      <a:pt x="216708" y="24268"/>
                      <a:pt x="216015" y="39412"/>
                    </a:cubicBezTo>
                    <a:cubicBezTo>
                      <a:pt x="215385" y="53252"/>
                      <a:pt x="215385" y="76340"/>
                      <a:pt x="215070" y="82671"/>
                    </a:cubicBezTo>
                    <a:cubicBezTo>
                      <a:pt x="214756" y="88940"/>
                      <a:pt x="214126" y="91484"/>
                      <a:pt x="212173" y="91484"/>
                    </a:cubicBezTo>
                    <a:cubicBezTo>
                      <a:pt x="209906" y="91484"/>
                      <a:pt x="209591" y="88567"/>
                      <a:pt x="209591" y="82671"/>
                    </a:cubicBezTo>
                    <a:cubicBezTo>
                      <a:pt x="209591" y="66286"/>
                      <a:pt x="204427" y="49094"/>
                      <a:pt x="196114" y="39846"/>
                    </a:cubicBezTo>
                    <a:cubicBezTo>
                      <a:pt x="184841" y="27247"/>
                      <a:pt x="160090" y="15889"/>
                      <a:pt x="131813" y="15889"/>
                    </a:cubicBezTo>
                    <a:cubicBezTo>
                      <a:pt x="89051" y="15889"/>
                      <a:pt x="69150" y="32274"/>
                      <a:pt x="57877" y="46549"/>
                    </a:cubicBezTo>
                    <a:cubicBezTo>
                      <a:pt x="34386" y="75968"/>
                      <a:pt x="28970" y="113331"/>
                      <a:pt x="28970" y="156094"/>
                    </a:cubicBezTo>
                    <a:cubicBezTo>
                      <a:pt x="28970" y="236283"/>
                      <a:pt x="76204" y="309768"/>
                      <a:pt x="145039" y="309768"/>
                    </a:cubicBezTo>
                    <a:cubicBezTo>
                      <a:pt x="169159" y="309768"/>
                      <a:pt x="188116" y="305982"/>
                      <a:pt x="200963" y="288790"/>
                    </a:cubicBezTo>
                    <a:cubicBezTo>
                      <a:pt x="207702" y="279542"/>
                      <a:pt x="211922" y="261109"/>
                      <a:pt x="212866" y="253537"/>
                    </a:cubicBezTo>
                    <a:cubicBezTo>
                      <a:pt x="213496" y="248944"/>
                      <a:pt x="214126" y="247268"/>
                      <a:pt x="216078" y="247268"/>
                    </a:cubicBezTo>
                    <a:cubicBezTo>
                      <a:pt x="217716" y="247268"/>
                      <a:pt x="218345" y="250185"/>
                      <a:pt x="218345" y="253537"/>
                    </a:cubicBezTo>
                    <a:cubicBezTo>
                      <a:pt x="218345" y="256454"/>
                      <a:pt x="214504" y="293011"/>
                      <a:pt x="211292" y="307286"/>
                    </a:cubicBezTo>
                    <a:cubicBezTo>
                      <a:pt x="209339" y="315292"/>
                      <a:pt x="208710" y="316099"/>
                      <a:pt x="202916" y="319450"/>
                    </a:cubicBezTo>
                    <a:cubicBezTo>
                      <a:pt x="190068" y="326153"/>
                      <a:pt x="165633" y="329133"/>
                      <a:pt x="145039" y="329133"/>
                    </a:cubicBezTo>
                    <a:cubicBezTo>
                      <a:pt x="96797" y="329133"/>
                      <a:pt x="64364" y="313616"/>
                      <a:pt x="38983" y="283763"/>
                    </a:cubicBezTo>
                    <a:close/>
                  </a:path>
                </a:pathLst>
              </a:custGeom>
              <a:solidFill>
                <a:srgbClr val="D5006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1" name="フリーフォーム 10">
                <a:extLst>
                  <a:ext uri="{FF2B5EF4-FFF2-40B4-BE49-F238E27FC236}">
                    <a16:creationId xmlns:a16="http://schemas.microsoft.com/office/drawing/2014/main" id="{464CCEA7-E9D7-EC3B-412C-8F6C16038940}"/>
                  </a:ext>
                </a:extLst>
              </p:cNvPr>
              <p:cNvSpPr/>
              <p:nvPr/>
            </p:nvSpPr>
            <p:spPr>
              <a:xfrm>
                <a:off x="2042449" y="6262070"/>
                <a:ext cx="156815" cy="321995"/>
              </a:xfrm>
              <a:custGeom>
                <a:avLst/>
                <a:gdLst>
                  <a:gd name="connsiteX0" fmla="*/ 4471 w 156815"/>
                  <a:gd name="connsiteY0" fmla="*/ 321995 h 321995"/>
                  <a:gd name="connsiteX1" fmla="*/ 0 w 156815"/>
                  <a:gd name="connsiteY1" fmla="*/ 316099 h 321995"/>
                  <a:gd name="connsiteX2" fmla="*/ 5794 w 156815"/>
                  <a:gd name="connsiteY2" fmla="*/ 306044 h 321995"/>
                  <a:gd name="connsiteX3" fmla="*/ 117958 w 156815"/>
                  <a:gd name="connsiteY3" fmla="*/ 92788 h 321995"/>
                  <a:gd name="connsiteX4" fmla="*/ 66820 w 156815"/>
                  <a:gd name="connsiteY4" fmla="*/ 15144 h 321995"/>
                  <a:gd name="connsiteX5" fmla="*/ 32434 w 156815"/>
                  <a:gd name="connsiteY5" fmla="*/ 31095 h 321995"/>
                  <a:gd name="connsiteX6" fmla="*/ 21161 w 156815"/>
                  <a:gd name="connsiteY6" fmla="*/ 71810 h 321995"/>
                  <a:gd name="connsiteX7" fmla="*/ 18264 w 156815"/>
                  <a:gd name="connsiteY7" fmla="*/ 78078 h 321995"/>
                  <a:gd name="connsiteX8" fmla="*/ 15682 w 156815"/>
                  <a:gd name="connsiteY8" fmla="*/ 72616 h 321995"/>
                  <a:gd name="connsiteX9" fmla="*/ 13729 w 156815"/>
                  <a:gd name="connsiteY9" fmla="*/ 20978 h 321995"/>
                  <a:gd name="connsiteX10" fmla="*/ 16941 w 156815"/>
                  <a:gd name="connsiteY10" fmla="*/ 14709 h 321995"/>
                  <a:gd name="connsiteX11" fmla="*/ 73496 w 156815"/>
                  <a:gd name="connsiteY11" fmla="*/ 0 h 321995"/>
                  <a:gd name="connsiteX12" fmla="*/ 146172 w 156815"/>
                  <a:gd name="connsiteY12" fmla="*/ 84781 h 321995"/>
                  <a:gd name="connsiteX13" fmla="*/ 34323 w 156815"/>
                  <a:gd name="connsiteY13" fmla="*/ 293879 h 321995"/>
                  <a:gd name="connsiteX14" fmla="*/ 34953 w 156815"/>
                  <a:gd name="connsiteY14" fmla="*/ 296797 h 321995"/>
                  <a:gd name="connsiteX15" fmla="*/ 58444 w 156815"/>
                  <a:gd name="connsiteY15" fmla="*/ 296797 h 321995"/>
                  <a:gd name="connsiteX16" fmla="*/ 113424 w 156815"/>
                  <a:gd name="connsiteY16" fmla="*/ 294686 h 321995"/>
                  <a:gd name="connsiteX17" fmla="*/ 151022 w 156815"/>
                  <a:gd name="connsiteY17" fmla="*/ 254406 h 321995"/>
                  <a:gd name="connsiteX18" fmla="*/ 154863 w 156815"/>
                  <a:gd name="connsiteY18" fmla="*/ 248075 h 321995"/>
                  <a:gd name="connsiteX19" fmla="*/ 156816 w 156815"/>
                  <a:gd name="connsiteY19" fmla="*/ 254406 h 321995"/>
                  <a:gd name="connsiteX20" fmla="*/ 147180 w 156815"/>
                  <a:gd name="connsiteY20" fmla="*/ 309396 h 321995"/>
                  <a:gd name="connsiteX21" fmla="*/ 126271 w 156815"/>
                  <a:gd name="connsiteY21" fmla="*/ 321995 h 321995"/>
                  <a:gd name="connsiteX22" fmla="*/ 4409 w 156815"/>
                  <a:gd name="connsiteY22" fmla="*/ 321995 h 321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56815" h="321995">
                    <a:moveTo>
                      <a:pt x="4471" y="321995"/>
                    </a:moveTo>
                    <a:cubicBezTo>
                      <a:pt x="2204" y="321995"/>
                      <a:pt x="0" y="319450"/>
                      <a:pt x="0" y="316099"/>
                    </a:cubicBezTo>
                    <a:cubicBezTo>
                      <a:pt x="0" y="312747"/>
                      <a:pt x="3212" y="308961"/>
                      <a:pt x="5794" y="306044"/>
                    </a:cubicBezTo>
                    <a:cubicBezTo>
                      <a:pt x="70095" y="231318"/>
                      <a:pt x="117958" y="173349"/>
                      <a:pt x="117958" y="92788"/>
                    </a:cubicBezTo>
                    <a:cubicBezTo>
                      <a:pt x="117958" y="32771"/>
                      <a:pt x="88358" y="15144"/>
                      <a:pt x="66820" y="15144"/>
                    </a:cubicBezTo>
                    <a:cubicBezTo>
                      <a:pt x="51390" y="15144"/>
                      <a:pt x="41755" y="19737"/>
                      <a:pt x="32434" y="31095"/>
                    </a:cubicBezTo>
                    <a:cubicBezTo>
                      <a:pt x="24687" y="40777"/>
                      <a:pt x="21161" y="55424"/>
                      <a:pt x="21161" y="71810"/>
                    </a:cubicBezTo>
                    <a:cubicBezTo>
                      <a:pt x="21161" y="75596"/>
                      <a:pt x="19901" y="78078"/>
                      <a:pt x="18264" y="78078"/>
                    </a:cubicBezTo>
                    <a:cubicBezTo>
                      <a:pt x="17004" y="78078"/>
                      <a:pt x="15996" y="76402"/>
                      <a:pt x="15682" y="72616"/>
                    </a:cubicBezTo>
                    <a:cubicBezTo>
                      <a:pt x="15367" y="68830"/>
                      <a:pt x="13729" y="34012"/>
                      <a:pt x="13729" y="20978"/>
                    </a:cubicBezTo>
                    <a:cubicBezTo>
                      <a:pt x="13729" y="18433"/>
                      <a:pt x="14044" y="17192"/>
                      <a:pt x="16941" y="14709"/>
                    </a:cubicBezTo>
                    <a:cubicBezTo>
                      <a:pt x="28844" y="7572"/>
                      <a:pt x="47486" y="0"/>
                      <a:pt x="73496" y="0"/>
                    </a:cubicBezTo>
                    <a:cubicBezTo>
                      <a:pt x="122052" y="0"/>
                      <a:pt x="146172" y="40280"/>
                      <a:pt x="146172" y="84781"/>
                    </a:cubicBezTo>
                    <a:cubicBezTo>
                      <a:pt x="146172" y="171673"/>
                      <a:pt x="74188" y="249379"/>
                      <a:pt x="34323" y="293879"/>
                    </a:cubicBezTo>
                    <a:cubicBezTo>
                      <a:pt x="32749" y="295555"/>
                      <a:pt x="33378" y="296797"/>
                      <a:pt x="34953" y="296797"/>
                    </a:cubicBezTo>
                    <a:lnTo>
                      <a:pt x="58444" y="296797"/>
                    </a:lnTo>
                    <a:cubicBezTo>
                      <a:pt x="63923" y="296797"/>
                      <a:pt x="101836" y="296362"/>
                      <a:pt x="113424" y="294686"/>
                    </a:cubicBezTo>
                    <a:cubicBezTo>
                      <a:pt x="136915" y="291769"/>
                      <a:pt x="147180" y="276625"/>
                      <a:pt x="151022" y="254406"/>
                    </a:cubicBezTo>
                    <a:cubicBezTo>
                      <a:pt x="151966" y="249813"/>
                      <a:pt x="152974" y="248075"/>
                      <a:pt x="154863" y="248075"/>
                    </a:cubicBezTo>
                    <a:cubicBezTo>
                      <a:pt x="156438" y="248075"/>
                      <a:pt x="156816" y="251861"/>
                      <a:pt x="156816" y="254406"/>
                    </a:cubicBezTo>
                    <a:cubicBezTo>
                      <a:pt x="156816" y="262412"/>
                      <a:pt x="150392" y="295121"/>
                      <a:pt x="147180" y="309396"/>
                    </a:cubicBezTo>
                    <a:cubicBezTo>
                      <a:pt x="144598" y="320754"/>
                      <a:pt x="139812" y="321995"/>
                      <a:pt x="126271" y="321995"/>
                    </a:cubicBezTo>
                    <a:lnTo>
                      <a:pt x="4409" y="321995"/>
                    </a:lnTo>
                    <a:close/>
                  </a:path>
                </a:pathLst>
              </a:custGeom>
              <a:solidFill>
                <a:srgbClr val="BE327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2" name="フリーフォーム 11">
                <a:extLst>
                  <a:ext uri="{FF2B5EF4-FFF2-40B4-BE49-F238E27FC236}">
                    <a16:creationId xmlns:a16="http://schemas.microsoft.com/office/drawing/2014/main" id="{F570BB98-6240-9A0E-4530-3C7DDD786E39}"/>
                  </a:ext>
                </a:extLst>
              </p:cNvPr>
              <p:cNvSpPr/>
              <p:nvPr/>
            </p:nvSpPr>
            <p:spPr>
              <a:xfrm>
                <a:off x="2228235" y="6262070"/>
                <a:ext cx="156563" cy="329132"/>
              </a:xfrm>
              <a:custGeom>
                <a:avLst/>
                <a:gdLst>
                  <a:gd name="connsiteX0" fmla="*/ 80675 w 156563"/>
                  <a:gd name="connsiteY0" fmla="*/ 0 h 329132"/>
                  <a:gd name="connsiteX1" fmla="*/ 156564 w 156563"/>
                  <a:gd name="connsiteY1" fmla="*/ 154915 h 329132"/>
                  <a:gd name="connsiteX2" fmla="*/ 75574 w 156563"/>
                  <a:gd name="connsiteY2" fmla="*/ 329133 h 329132"/>
                  <a:gd name="connsiteX3" fmla="*/ 0 w 156563"/>
                  <a:gd name="connsiteY3" fmla="*/ 174217 h 329132"/>
                  <a:gd name="connsiteX4" fmla="*/ 80675 w 156563"/>
                  <a:gd name="connsiteY4" fmla="*/ 0 h 329132"/>
                  <a:gd name="connsiteX5" fmla="*/ 81935 w 156563"/>
                  <a:gd name="connsiteY5" fmla="*/ 313616 h 329132"/>
                  <a:gd name="connsiteX6" fmla="*/ 130491 w 156563"/>
                  <a:gd name="connsiteY6" fmla="*/ 172976 h 329132"/>
                  <a:gd name="connsiteX7" fmla="*/ 74251 w 156563"/>
                  <a:gd name="connsiteY7" fmla="*/ 15516 h 329132"/>
                  <a:gd name="connsiteX8" fmla="*/ 26010 w 156563"/>
                  <a:gd name="connsiteY8" fmla="*/ 157025 h 329132"/>
                  <a:gd name="connsiteX9" fmla="*/ 81935 w 156563"/>
                  <a:gd name="connsiteY9" fmla="*/ 313616 h 329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56563" h="329132">
                    <a:moveTo>
                      <a:pt x="80675" y="0"/>
                    </a:moveTo>
                    <a:cubicBezTo>
                      <a:pt x="139497" y="0"/>
                      <a:pt x="156564" y="99925"/>
                      <a:pt x="156564" y="154915"/>
                    </a:cubicBezTo>
                    <a:cubicBezTo>
                      <a:pt x="156564" y="251489"/>
                      <a:pt x="127972" y="329133"/>
                      <a:pt x="75574" y="329133"/>
                    </a:cubicBezTo>
                    <a:cubicBezTo>
                      <a:pt x="23176" y="329133"/>
                      <a:pt x="0" y="249379"/>
                      <a:pt x="0" y="174217"/>
                    </a:cubicBezTo>
                    <a:cubicBezTo>
                      <a:pt x="0" y="75161"/>
                      <a:pt x="29285" y="0"/>
                      <a:pt x="80675" y="0"/>
                    </a:cubicBezTo>
                    <a:close/>
                    <a:moveTo>
                      <a:pt x="81935" y="313616"/>
                    </a:moveTo>
                    <a:cubicBezTo>
                      <a:pt x="110842" y="313616"/>
                      <a:pt x="130491" y="255709"/>
                      <a:pt x="130491" y="172976"/>
                    </a:cubicBezTo>
                    <a:cubicBezTo>
                      <a:pt x="130491" y="90243"/>
                      <a:pt x="110590" y="15516"/>
                      <a:pt x="74251" y="15516"/>
                    </a:cubicBezTo>
                    <a:cubicBezTo>
                      <a:pt x="44337" y="15516"/>
                      <a:pt x="26010" y="71748"/>
                      <a:pt x="26010" y="157025"/>
                    </a:cubicBezTo>
                    <a:cubicBezTo>
                      <a:pt x="26010" y="230511"/>
                      <a:pt x="42384" y="313616"/>
                      <a:pt x="81935" y="313616"/>
                    </a:cubicBezTo>
                    <a:close/>
                  </a:path>
                </a:pathLst>
              </a:custGeom>
              <a:solidFill>
                <a:srgbClr val="BE327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3" name="フリーフォーム 12">
                <a:extLst>
                  <a:ext uri="{FF2B5EF4-FFF2-40B4-BE49-F238E27FC236}">
                    <a16:creationId xmlns:a16="http://schemas.microsoft.com/office/drawing/2014/main" id="{2EAABE0A-B627-1CBD-8758-693405205B1A}"/>
                  </a:ext>
                </a:extLst>
              </p:cNvPr>
              <p:cNvSpPr/>
              <p:nvPr/>
            </p:nvSpPr>
            <p:spPr>
              <a:xfrm>
                <a:off x="2409549" y="6262070"/>
                <a:ext cx="156815" cy="321995"/>
              </a:xfrm>
              <a:custGeom>
                <a:avLst/>
                <a:gdLst>
                  <a:gd name="connsiteX0" fmla="*/ 4471 w 156815"/>
                  <a:gd name="connsiteY0" fmla="*/ 321995 h 321995"/>
                  <a:gd name="connsiteX1" fmla="*/ 0 w 156815"/>
                  <a:gd name="connsiteY1" fmla="*/ 316099 h 321995"/>
                  <a:gd name="connsiteX2" fmla="*/ 5794 w 156815"/>
                  <a:gd name="connsiteY2" fmla="*/ 306044 h 321995"/>
                  <a:gd name="connsiteX3" fmla="*/ 117958 w 156815"/>
                  <a:gd name="connsiteY3" fmla="*/ 92788 h 321995"/>
                  <a:gd name="connsiteX4" fmla="*/ 66820 w 156815"/>
                  <a:gd name="connsiteY4" fmla="*/ 15144 h 321995"/>
                  <a:gd name="connsiteX5" fmla="*/ 32434 w 156815"/>
                  <a:gd name="connsiteY5" fmla="*/ 31095 h 321995"/>
                  <a:gd name="connsiteX6" fmla="*/ 21161 w 156815"/>
                  <a:gd name="connsiteY6" fmla="*/ 71810 h 321995"/>
                  <a:gd name="connsiteX7" fmla="*/ 18264 w 156815"/>
                  <a:gd name="connsiteY7" fmla="*/ 78078 h 321995"/>
                  <a:gd name="connsiteX8" fmla="*/ 15682 w 156815"/>
                  <a:gd name="connsiteY8" fmla="*/ 72616 h 321995"/>
                  <a:gd name="connsiteX9" fmla="*/ 13729 w 156815"/>
                  <a:gd name="connsiteY9" fmla="*/ 20978 h 321995"/>
                  <a:gd name="connsiteX10" fmla="*/ 16941 w 156815"/>
                  <a:gd name="connsiteY10" fmla="*/ 14709 h 321995"/>
                  <a:gd name="connsiteX11" fmla="*/ 73496 w 156815"/>
                  <a:gd name="connsiteY11" fmla="*/ 0 h 321995"/>
                  <a:gd name="connsiteX12" fmla="*/ 146172 w 156815"/>
                  <a:gd name="connsiteY12" fmla="*/ 84781 h 321995"/>
                  <a:gd name="connsiteX13" fmla="*/ 34323 w 156815"/>
                  <a:gd name="connsiteY13" fmla="*/ 293879 h 321995"/>
                  <a:gd name="connsiteX14" fmla="*/ 34953 w 156815"/>
                  <a:gd name="connsiteY14" fmla="*/ 296797 h 321995"/>
                  <a:gd name="connsiteX15" fmla="*/ 58444 w 156815"/>
                  <a:gd name="connsiteY15" fmla="*/ 296797 h 321995"/>
                  <a:gd name="connsiteX16" fmla="*/ 113424 w 156815"/>
                  <a:gd name="connsiteY16" fmla="*/ 294686 h 321995"/>
                  <a:gd name="connsiteX17" fmla="*/ 151022 w 156815"/>
                  <a:gd name="connsiteY17" fmla="*/ 254406 h 321995"/>
                  <a:gd name="connsiteX18" fmla="*/ 154863 w 156815"/>
                  <a:gd name="connsiteY18" fmla="*/ 248075 h 321995"/>
                  <a:gd name="connsiteX19" fmla="*/ 156816 w 156815"/>
                  <a:gd name="connsiteY19" fmla="*/ 254406 h 321995"/>
                  <a:gd name="connsiteX20" fmla="*/ 147180 w 156815"/>
                  <a:gd name="connsiteY20" fmla="*/ 309396 h 321995"/>
                  <a:gd name="connsiteX21" fmla="*/ 126271 w 156815"/>
                  <a:gd name="connsiteY21" fmla="*/ 321995 h 321995"/>
                  <a:gd name="connsiteX22" fmla="*/ 4408 w 156815"/>
                  <a:gd name="connsiteY22" fmla="*/ 321995 h 321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56815" h="321995">
                    <a:moveTo>
                      <a:pt x="4471" y="321995"/>
                    </a:moveTo>
                    <a:cubicBezTo>
                      <a:pt x="2204" y="321995"/>
                      <a:pt x="0" y="319450"/>
                      <a:pt x="0" y="316099"/>
                    </a:cubicBezTo>
                    <a:cubicBezTo>
                      <a:pt x="0" y="312747"/>
                      <a:pt x="3212" y="308961"/>
                      <a:pt x="5794" y="306044"/>
                    </a:cubicBezTo>
                    <a:cubicBezTo>
                      <a:pt x="70095" y="231318"/>
                      <a:pt x="117958" y="173349"/>
                      <a:pt x="117958" y="92788"/>
                    </a:cubicBezTo>
                    <a:cubicBezTo>
                      <a:pt x="117958" y="32771"/>
                      <a:pt x="88358" y="15144"/>
                      <a:pt x="66820" y="15144"/>
                    </a:cubicBezTo>
                    <a:cubicBezTo>
                      <a:pt x="51390" y="15144"/>
                      <a:pt x="41754" y="19737"/>
                      <a:pt x="32434" y="31095"/>
                    </a:cubicBezTo>
                    <a:cubicBezTo>
                      <a:pt x="24687" y="40777"/>
                      <a:pt x="21161" y="55424"/>
                      <a:pt x="21161" y="71810"/>
                    </a:cubicBezTo>
                    <a:cubicBezTo>
                      <a:pt x="21161" y="75596"/>
                      <a:pt x="19901" y="78078"/>
                      <a:pt x="18264" y="78078"/>
                    </a:cubicBezTo>
                    <a:cubicBezTo>
                      <a:pt x="17004" y="78078"/>
                      <a:pt x="15996" y="76402"/>
                      <a:pt x="15682" y="72616"/>
                    </a:cubicBezTo>
                    <a:cubicBezTo>
                      <a:pt x="15367" y="68830"/>
                      <a:pt x="13729" y="34012"/>
                      <a:pt x="13729" y="20978"/>
                    </a:cubicBezTo>
                    <a:cubicBezTo>
                      <a:pt x="13729" y="18433"/>
                      <a:pt x="14044" y="17192"/>
                      <a:pt x="16941" y="14709"/>
                    </a:cubicBezTo>
                    <a:cubicBezTo>
                      <a:pt x="28844" y="7572"/>
                      <a:pt x="47485" y="0"/>
                      <a:pt x="73496" y="0"/>
                    </a:cubicBezTo>
                    <a:cubicBezTo>
                      <a:pt x="122052" y="0"/>
                      <a:pt x="146172" y="40280"/>
                      <a:pt x="146172" y="84781"/>
                    </a:cubicBezTo>
                    <a:cubicBezTo>
                      <a:pt x="146172" y="171673"/>
                      <a:pt x="74188" y="249379"/>
                      <a:pt x="34323" y="293879"/>
                    </a:cubicBezTo>
                    <a:cubicBezTo>
                      <a:pt x="32686" y="295555"/>
                      <a:pt x="33378" y="296797"/>
                      <a:pt x="34953" y="296797"/>
                    </a:cubicBezTo>
                    <a:lnTo>
                      <a:pt x="58444" y="296797"/>
                    </a:lnTo>
                    <a:cubicBezTo>
                      <a:pt x="63923" y="296797"/>
                      <a:pt x="101836" y="296362"/>
                      <a:pt x="113424" y="294686"/>
                    </a:cubicBezTo>
                    <a:cubicBezTo>
                      <a:pt x="136914" y="291769"/>
                      <a:pt x="147180" y="276625"/>
                      <a:pt x="151022" y="254406"/>
                    </a:cubicBezTo>
                    <a:cubicBezTo>
                      <a:pt x="151966" y="249813"/>
                      <a:pt x="152974" y="248075"/>
                      <a:pt x="154863" y="248075"/>
                    </a:cubicBezTo>
                    <a:cubicBezTo>
                      <a:pt x="156438" y="248075"/>
                      <a:pt x="156816" y="251861"/>
                      <a:pt x="156816" y="254406"/>
                    </a:cubicBezTo>
                    <a:cubicBezTo>
                      <a:pt x="156816" y="262412"/>
                      <a:pt x="150392" y="295121"/>
                      <a:pt x="147180" y="309396"/>
                    </a:cubicBezTo>
                    <a:cubicBezTo>
                      <a:pt x="144598" y="320754"/>
                      <a:pt x="139812" y="321995"/>
                      <a:pt x="126271" y="321995"/>
                    </a:cubicBezTo>
                    <a:lnTo>
                      <a:pt x="4408" y="321995"/>
                    </a:lnTo>
                    <a:close/>
                  </a:path>
                </a:pathLst>
              </a:custGeom>
              <a:solidFill>
                <a:srgbClr val="BE327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6" name="フリーフォーム 15">
                <a:extLst>
                  <a:ext uri="{FF2B5EF4-FFF2-40B4-BE49-F238E27FC236}">
                    <a16:creationId xmlns:a16="http://schemas.microsoft.com/office/drawing/2014/main" id="{815ACCDC-D6FD-96CB-DDF7-D6AC78D0E8D6}"/>
                  </a:ext>
                </a:extLst>
              </p:cNvPr>
              <p:cNvSpPr/>
              <p:nvPr/>
            </p:nvSpPr>
            <p:spPr>
              <a:xfrm>
                <a:off x="2606519" y="6266290"/>
                <a:ext cx="134043" cy="324912"/>
              </a:xfrm>
              <a:custGeom>
                <a:avLst/>
                <a:gdLst>
                  <a:gd name="connsiteX0" fmla="*/ 31830 w 134043"/>
                  <a:gd name="connsiteY0" fmla="*/ 94029 h 324912"/>
                  <a:gd name="connsiteX1" fmla="*/ 132154 w 134043"/>
                  <a:gd name="connsiteY1" fmla="*/ 209036 h 324912"/>
                  <a:gd name="connsiteX2" fmla="*/ 35734 w 134043"/>
                  <a:gd name="connsiteY2" fmla="*/ 324912 h 324912"/>
                  <a:gd name="connsiteX3" fmla="*/ 6135 w 134043"/>
                  <a:gd name="connsiteY3" fmla="*/ 317340 h 324912"/>
                  <a:gd name="connsiteX4" fmla="*/ 26 w 134043"/>
                  <a:gd name="connsiteY4" fmla="*/ 305610 h 324912"/>
                  <a:gd name="connsiteX5" fmla="*/ 1285 w 134043"/>
                  <a:gd name="connsiteY5" fmla="*/ 252730 h 324912"/>
                  <a:gd name="connsiteX6" fmla="*/ 4182 w 134043"/>
                  <a:gd name="connsiteY6" fmla="*/ 245158 h 324912"/>
                  <a:gd name="connsiteX7" fmla="*/ 6764 w 134043"/>
                  <a:gd name="connsiteY7" fmla="*/ 252296 h 324912"/>
                  <a:gd name="connsiteX8" fmla="*/ 50786 w 134043"/>
                  <a:gd name="connsiteY8" fmla="*/ 306479 h 324912"/>
                  <a:gd name="connsiteX9" fmla="*/ 107340 w 134043"/>
                  <a:gd name="connsiteY9" fmla="*/ 225049 h 324912"/>
                  <a:gd name="connsiteX10" fmla="*/ 25721 w 134043"/>
                  <a:gd name="connsiteY10" fmla="*/ 123014 h 324912"/>
                  <a:gd name="connsiteX11" fmla="*/ 17345 w 134043"/>
                  <a:gd name="connsiteY11" fmla="*/ 115442 h 324912"/>
                  <a:gd name="connsiteX12" fmla="*/ 24713 w 134043"/>
                  <a:gd name="connsiteY12" fmla="*/ 8379 h 324912"/>
                  <a:gd name="connsiteX13" fmla="*/ 30822 w 134043"/>
                  <a:gd name="connsiteY13" fmla="*/ 2917 h 324912"/>
                  <a:gd name="connsiteX14" fmla="*/ 106396 w 134043"/>
                  <a:gd name="connsiteY14" fmla="*/ 2917 h 324912"/>
                  <a:gd name="connsiteX15" fmla="*/ 125037 w 134043"/>
                  <a:gd name="connsiteY15" fmla="*/ 1676 h 324912"/>
                  <a:gd name="connsiteX16" fmla="*/ 131776 w 134043"/>
                  <a:gd name="connsiteY16" fmla="*/ 0 h 324912"/>
                  <a:gd name="connsiteX17" fmla="*/ 134043 w 134043"/>
                  <a:gd name="connsiteY17" fmla="*/ 4220 h 324912"/>
                  <a:gd name="connsiteX18" fmla="*/ 129887 w 134043"/>
                  <a:gd name="connsiteY18" fmla="*/ 57100 h 324912"/>
                  <a:gd name="connsiteX19" fmla="*/ 127305 w 134043"/>
                  <a:gd name="connsiteY19" fmla="*/ 61693 h 324912"/>
                  <a:gd name="connsiteX20" fmla="*/ 125352 w 134043"/>
                  <a:gd name="connsiteY20" fmla="*/ 56231 h 324912"/>
                  <a:gd name="connsiteX21" fmla="*/ 97075 w 134043"/>
                  <a:gd name="connsiteY21" fmla="*/ 29357 h 324912"/>
                  <a:gd name="connsiteX22" fmla="*/ 36301 w 134043"/>
                  <a:gd name="connsiteY22" fmla="*/ 29357 h 324912"/>
                  <a:gd name="connsiteX23" fmla="*/ 31830 w 134043"/>
                  <a:gd name="connsiteY23" fmla="*/ 94029 h 324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34043" h="324912">
                    <a:moveTo>
                      <a:pt x="31830" y="94029"/>
                    </a:moveTo>
                    <a:cubicBezTo>
                      <a:pt x="72640" y="102035"/>
                      <a:pt x="132154" y="134309"/>
                      <a:pt x="132154" y="209036"/>
                    </a:cubicBezTo>
                    <a:cubicBezTo>
                      <a:pt x="132154" y="263219"/>
                      <a:pt x="100665" y="324912"/>
                      <a:pt x="35734" y="324912"/>
                    </a:cubicBezTo>
                    <a:cubicBezTo>
                      <a:pt x="26099" y="324912"/>
                      <a:pt x="14196" y="323236"/>
                      <a:pt x="6135" y="317340"/>
                    </a:cubicBezTo>
                    <a:cubicBezTo>
                      <a:pt x="655" y="313554"/>
                      <a:pt x="26" y="309768"/>
                      <a:pt x="26" y="305610"/>
                    </a:cubicBezTo>
                    <a:cubicBezTo>
                      <a:pt x="26" y="291335"/>
                      <a:pt x="-289" y="266136"/>
                      <a:pt x="1285" y="252730"/>
                    </a:cubicBezTo>
                    <a:cubicBezTo>
                      <a:pt x="1915" y="248510"/>
                      <a:pt x="2860" y="245158"/>
                      <a:pt x="4182" y="245158"/>
                    </a:cubicBezTo>
                    <a:cubicBezTo>
                      <a:pt x="6135" y="245158"/>
                      <a:pt x="6764" y="247268"/>
                      <a:pt x="6764" y="252296"/>
                    </a:cubicBezTo>
                    <a:cubicBezTo>
                      <a:pt x="6764" y="297231"/>
                      <a:pt x="27358" y="306479"/>
                      <a:pt x="50786" y="306479"/>
                    </a:cubicBezTo>
                    <a:cubicBezTo>
                      <a:pt x="77804" y="306479"/>
                      <a:pt x="107340" y="282956"/>
                      <a:pt x="107340" y="225049"/>
                    </a:cubicBezTo>
                    <a:cubicBezTo>
                      <a:pt x="107340" y="157460"/>
                      <a:pt x="50471" y="124689"/>
                      <a:pt x="25721" y="123014"/>
                    </a:cubicBezTo>
                    <a:cubicBezTo>
                      <a:pt x="19297" y="122579"/>
                      <a:pt x="17030" y="120096"/>
                      <a:pt x="17345" y="115442"/>
                    </a:cubicBezTo>
                    <a:lnTo>
                      <a:pt x="24713" y="8379"/>
                    </a:lnTo>
                    <a:cubicBezTo>
                      <a:pt x="25028" y="4158"/>
                      <a:pt x="27295" y="2917"/>
                      <a:pt x="30822" y="2917"/>
                    </a:cubicBezTo>
                    <a:lnTo>
                      <a:pt x="106396" y="2917"/>
                    </a:lnTo>
                    <a:cubicBezTo>
                      <a:pt x="115402" y="2917"/>
                      <a:pt x="121196" y="2483"/>
                      <a:pt x="125037" y="1676"/>
                    </a:cubicBezTo>
                    <a:cubicBezTo>
                      <a:pt x="128879" y="1241"/>
                      <a:pt x="130831" y="0"/>
                      <a:pt x="131776" y="0"/>
                    </a:cubicBezTo>
                    <a:cubicBezTo>
                      <a:pt x="133036" y="0"/>
                      <a:pt x="134043" y="869"/>
                      <a:pt x="134043" y="4220"/>
                    </a:cubicBezTo>
                    <a:cubicBezTo>
                      <a:pt x="134043" y="8006"/>
                      <a:pt x="133099" y="26440"/>
                      <a:pt x="129887" y="57100"/>
                    </a:cubicBezTo>
                    <a:cubicBezTo>
                      <a:pt x="129572" y="59210"/>
                      <a:pt x="128627" y="61693"/>
                      <a:pt x="127305" y="61693"/>
                    </a:cubicBezTo>
                    <a:cubicBezTo>
                      <a:pt x="125982" y="61693"/>
                      <a:pt x="125352" y="59148"/>
                      <a:pt x="125352" y="56231"/>
                    </a:cubicBezTo>
                    <a:cubicBezTo>
                      <a:pt x="125352" y="40280"/>
                      <a:pt x="122455" y="29357"/>
                      <a:pt x="97075" y="29357"/>
                    </a:cubicBezTo>
                    <a:lnTo>
                      <a:pt x="36301" y="29357"/>
                    </a:lnTo>
                    <a:lnTo>
                      <a:pt x="31830" y="94029"/>
                    </a:lnTo>
                    <a:close/>
                  </a:path>
                </a:pathLst>
              </a:custGeom>
              <a:solidFill>
                <a:srgbClr val="BE327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7" name="グラフィックス 8">
              <a:extLst>
                <a:ext uri="{FF2B5EF4-FFF2-40B4-BE49-F238E27FC236}">
                  <a16:creationId xmlns:a16="http://schemas.microsoft.com/office/drawing/2014/main" id="{241386DD-502E-0831-19A4-90CE5B8435F6}"/>
                </a:ext>
              </a:extLst>
            </p:cNvPr>
            <p:cNvGrpSpPr/>
            <p:nvPr/>
          </p:nvGrpSpPr>
          <p:grpSpPr>
            <a:xfrm>
              <a:off x="1561926" y="6616711"/>
              <a:ext cx="1164151" cy="70320"/>
              <a:chOff x="1561926" y="6616711"/>
              <a:chExt cx="1164151" cy="70320"/>
            </a:xfrm>
            <a:solidFill>
              <a:schemeClr val="bg1"/>
            </a:solidFill>
          </p:grpSpPr>
          <p:sp>
            <p:nvSpPr>
              <p:cNvPr id="18" name="フリーフォーム 17">
                <a:extLst>
                  <a:ext uri="{FF2B5EF4-FFF2-40B4-BE49-F238E27FC236}">
                    <a16:creationId xmlns:a16="http://schemas.microsoft.com/office/drawing/2014/main" id="{E0C64007-68A8-5B95-011E-F286EC32733F}"/>
                  </a:ext>
                </a:extLst>
              </p:cNvPr>
              <p:cNvSpPr/>
              <p:nvPr/>
            </p:nvSpPr>
            <p:spPr>
              <a:xfrm>
                <a:off x="1561926" y="6617083"/>
                <a:ext cx="28843" cy="52941"/>
              </a:xfrm>
              <a:custGeom>
                <a:avLst/>
                <a:gdLst>
                  <a:gd name="connsiteX0" fmla="*/ 28844 w 28843"/>
                  <a:gd name="connsiteY0" fmla="*/ 36619 h 52941"/>
                  <a:gd name="connsiteX1" fmla="*/ 24247 w 28843"/>
                  <a:gd name="connsiteY1" fmla="*/ 48535 h 52941"/>
                  <a:gd name="connsiteX2" fmla="*/ 12218 w 28843"/>
                  <a:gd name="connsiteY2" fmla="*/ 52942 h 52941"/>
                  <a:gd name="connsiteX3" fmla="*/ 0 w 28843"/>
                  <a:gd name="connsiteY3" fmla="*/ 48225 h 52941"/>
                  <a:gd name="connsiteX4" fmla="*/ 3842 w 28843"/>
                  <a:gd name="connsiteY4" fmla="*/ 44439 h 52941"/>
                  <a:gd name="connsiteX5" fmla="*/ 12218 w 28843"/>
                  <a:gd name="connsiteY5" fmla="*/ 47914 h 52941"/>
                  <a:gd name="connsiteX6" fmla="*/ 20279 w 28843"/>
                  <a:gd name="connsiteY6" fmla="*/ 44749 h 52941"/>
                  <a:gd name="connsiteX7" fmla="*/ 23113 w 28843"/>
                  <a:gd name="connsiteY7" fmla="*/ 35812 h 52941"/>
                  <a:gd name="connsiteX8" fmla="*/ 23113 w 28843"/>
                  <a:gd name="connsiteY8" fmla="*/ 0 h 52941"/>
                  <a:gd name="connsiteX9" fmla="*/ 28781 w 28843"/>
                  <a:gd name="connsiteY9" fmla="*/ 0 h 52941"/>
                  <a:gd name="connsiteX10" fmla="*/ 28781 w 28843"/>
                  <a:gd name="connsiteY10" fmla="*/ 36556 h 52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8843" h="52941">
                    <a:moveTo>
                      <a:pt x="28844" y="36619"/>
                    </a:moveTo>
                    <a:cubicBezTo>
                      <a:pt x="28844" y="41646"/>
                      <a:pt x="27333" y="45618"/>
                      <a:pt x="24247" y="48535"/>
                    </a:cubicBezTo>
                    <a:cubicBezTo>
                      <a:pt x="21161" y="51514"/>
                      <a:pt x="17193" y="52942"/>
                      <a:pt x="12218" y="52942"/>
                    </a:cubicBezTo>
                    <a:cubicBezTo>
                      <a:pt x="7242" y="52942"/>
                      <a:pt x="3212" y="51390"/>
                      <a:pt x="0" y="48225"/>
                    </a:cubicBezTo>
                    <a:lnTo>
                      <a:pt x="3842" y="44439"/>
                    </a:lnTo>
                    <a:cubicBezTo>
                      <a:pt x="6172" y="46735"/>
                      <a:pt x="9006" y="47914"/>
                      <a:pt x="12218" y="47914"/>
                    </a:cubicBezTo>
                    <a:cubicBezTo>
                      <a:pt x="15682" y="47914"/>
                      <a:pt x="18390" y="46859"/>
                      <a:pt x="20279" y="44749"/>
                    </a:cubicBezTo>
                    <a:cubicBezTo>
                      <a:pt x="22168" y="42639"/>
                      <a:pt x="23113" y="39660"/>
                      <a:pt x="23113" y="35812"/>
                    </a:cubicBezTo>
                    <a:lnTo>
                      <a:pt x="23113" y="0"/>
                    </a:lnTo>
                    <a:lnTo>
                      <a:pt x="28781" y="0"/>
                    </a:lnTo>
                    <a:lnTo>
                      <a:pt x="28781" y="3655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9" name="フリーフォーム 18">
                <a:extLst>
                  <a:ext uri="{FF2B5EF4-FFF2-40B4-BE49-F238E27FC236}">
                    <a16:creationId xmlns:a16="http://schemas.microsoft.com/office/drawing/2014/main" id="{6A023DC6-3D54-284E-D18B-BBEFEAFE8DD8}"/>
                  </a:ext>
                </a:extLst>
              </p:cNvPr>
              <p:cNvSpPr/>
              <p:nvPr/>
            </p:nvSpPr>
            <p:spPr>
              <a:xfrm>
                <a:off x="1614891" y="6633655"/>
                <a:ext cx="28151" cy="36432"/>
              </a:xfrm>
              <a:custGeom>
                <a:avLst/>
                <a:gdLst>
                  <a:gd name="connsiteX0" fmla="*/ 28151 w 28151"/>
                  <a:gd name="connsiteY0" fmla="*/ 35998 h 36432"/>
                  <a:gd name="connsiteX1" fmla="*/ 24310 w 28151"/>
                  <a:gd name="connsiteY1" fmla="*/ 35998 h 36432"/>
                  <a:gd name="connsiteX2" fmla="*/ 24310 w 28151"/>
                  <a:gd name="connsiteY2" fmla="*/ 32460 h 36432"/>
                  <a:gd name="connsiteX3" fmla="*/ 13288 w 28151"/>
                  <a:gd name="connsiteY3" fmla="*/ 36432 h 36432"/>
                  <a:gd name="connsiteX4" fmla="*/ 2645 w 28151"/>
                  <a:gd name="connsiteY4" fmla="*/ 33205 h 36432"/>
                  <a:gd name="connsiteX5" fmla="*/ 0 w 28151"/>
                  <a:gd name="connsiteY5" fmla="*/ 26254 h 36432"/>
                  <a:gd name="connsiteX6" fmla="*/ 3338 w 28151"/>
                  <a:gd name="connsiteY6" fmla="*/ 18682 h 36432"/>
                  <a:gd name="connsiteX7" fmla="*/ 12596 w 28151"/>
                  <a:gd name="connsiteY7" fmla="*/ 16013 h 36432"/>
                  <a:gd name="connsiteX8" fmla="*/ 24247 w 28151"/>
                  <a:gd name="connsiteY8" fmla="*/ 16013 h 36432"/>
                  <a:gd name="connsiteX9" fmla="*/ 24247 w 28151"/>
                  <a:gd name="connsiteY9" fmla="*/ 12041 h 36432"/>
                  <a:gd name="connsiteX10" fmla="*/ 14044 w 28151"/>
                  <a:gd name="connsiteY10" fmla="*/ 3352 h 36432"/>
                  <a:gd name="connsiteX11" fmla="*/ 4094 w 28151"/>
                  <a:gd name="connsiteY11" fmla="*/ 7820 h 36432"/>
                  <a:gd name="connsiteX12" fmla="*/ 1323 w 28151"/>
                  <a:gd name="connsiteY12" fmla="*/ 5462 h 36432"/>
                  <a:gd name="connsiteX13" fmla="*/ 14044 w 28151"/>
                  <a:gd name="connsiteY13" fmla="*/ 0 h 36432"/>
                  <a:gd name="connsiteX14" fmla="*/ 28025 w 28151"/>
                  <a:gd name="connsiteY14" fmla="*/ 11668 h 36432"/>
                  <a:gd name="connsiteX15" fmla="*/ 28025 w 28151"/>
                  <a:gd name="connsiteY15" fmla="*/ 35998 h 36432"/>
                  <a:gd name="connsiteX16" fmla="*/ 24310 w 28151"/>
                  <a:gd name="connsiteY16" fmla="*/ 23585 h 36432"/>
                  <a:gd name="connsiteX17" fmla="*/ 24310 w 28151"/>
                  <a:gd name="connsiteY17" fmla="*/ 18992 h 36432"/>
                  <a:gd name="connsiteX18" fmla="*/ 13099 w 28151"/>
                  <a:gd name="connsiteY18" fmla="*/ 18992 h 36432"/>
                  <a:gd name="connsiteX19" fmla="*/ 3905 w 28151"/>
                  <a:gd name="connsiteY19" fmla="*/ 26130 h 36432"/>
                  <a:gd name="connsiteX20" fmla="*/ 13351 w 28151"/>
                  <a:gd name="connsiteY20" fmla="*/ 33081 h 36432"/>
                  <a:gd name="connsiteX21" fmla="*/ 22357 w 28151"/>
                  <a:gd name="connsiteY21" fmla="*/ 30350 h 36432"/>
                  <a:gd name="connsiteX22" fmla="*/ 24373 w 28151"/>
                  <a:gd name="connsiteY22" fmla="*/ 23585 h 3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8151" h="36432">
                    <a:moveTo>
                      <a:pt x="28151" y="35998"/>
                    </a:moveTo>
                    <a:lnTo>
                      <a:pt x="24310" y="35998"/>
                    </a:lnTo>
                    <a:lnTo>
                      <a:pt x="24310" y="32460"/>
                    </a:lnTo>
                    <a:cubicBezTo>
                      <a:pt x="21602" y="35129"/>
                      <a:pt x="17949" y="36432"/>
                      <a:pt x="13288" y="36432"/>
                    </a:cubicBezTo>
                    <a:cubicBezTo>
                      <a:pt x="8313" y="36432"/>
                      <a:pt x="4786" y="35377"/>
                      <a:pt x="2645" y="33205"/>
                    </a:cubicBezTo>
                    <a:cubicBezTo>
                      <a:pt x="882" y="31467"/>
                      <a:pt x="0" y="29109"/>
                      <a:pt x="0" y="26254"/>
                    </a:cubicBezTo>
                    <a:cubicBezTo>
                      <a:pt x="0" y="23026"/>
                      <a:pt x="1134" y="20482"/>
                      <a:pt x="3338" y="18682"/>
                    </a:cubicBezTo>
                    <a:cubicBezTo>
                      <a:pt x="5542" y="16882"/>
                      <a:pt x="8628" y="16013"/>
                      <a:pt x="12596" y="16013"/>
                    </a:cubicBezTo>
                    <a:lnTo>
                      <a:pt x="24247" y="16013"/>
                    </a:lnTo>
                    <a:lnTo>
                      <a:pt x="24247" y="12041"/>
                    </a:lnTo>
                    <a:cubicBezTo>
                      <a:pt x="24247" y="6269"/>
                      <a:pt x="20846" y="3352"/>
                      <a:pt x="14044" y="3352"/>
                    </a:cubicBezTo>
                    <a:cubicBezTo>
                      <a:pt x="9510" y="3352"/>
                      <a:pt x="6172" y="4841"/>
                      <a:pt x="4094" y="7820"/>
                    </a:cubicBezTo>
                    <a:lnTo>
                      <a:pt x="1323" y="5462"/>
                    </a:lnTo>
                    <a:cubicBezTo>
                      <a:pt x="3968" y="1800"/>
                      <a:pt x="8187" y="0"/>
                      <a:pt x="14044" y="0"/>
                    </a:cubicBezTo>
                    <a:cubicBezTo>
                      <a:pt x="23365" y="0"/>
                      <a:pt x="28025" y="3910"/>
                      <a:pt x="28025" y="11668"/>
                    </a:cubicBezTo>
                    <a:lnTo>
                      <a:pt x="28025" y="35998"/>
                    </a:lnTo>
                    <a:close/>
                    <a:moveTo>
                      <a:pt x="24310" y="23585"/>
                    </a:moveTo>
                    <a:lnTo>
                      <a:pt x="24310" y="18992"/>
                    </a:lnTo>
                    <a:lnTo>
                      <a:pt x="13099" y="18992"/>
                    </a:lnTo>
                    <a:cubicBezTo>
                      <a:pt x="6991" y="18992"/>
                      <a:pt x="3905" y="21351"/>
                      <a:pt x="3905" y="26130"/>
                    </a:cubicBezTo>
                    <a:cubicBezTo>
                      <a:pt x="3905" y="30909"/>
                      <a:pt x="7054" y="33081"/>
                      <a:pt x="13351" y="33081"/>
                    </a:cubicBezTo>
                    <a:cubicBezTo>
                      <a:pt x="17445" y="33081"/>
                      <a:pt x="20405" y="32150"/>
                      <a:pt x="22357" y="30350"/>
                    </a:cubicBezTo>
                    <a:cubicBezTo>
                      <a:pt x="23680" y="29047"/>
                      <a:pt x="24373" y="26812"/>
                      <a:pt x="24373" y="2358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0" name="フリーフォーム 19">
                <a:extLst>
                  <a:ext uri="{FF2B5EF4-FFF2-40B4-BE49-F238E27FC236}">
                    <a16:creationId xmlns:a16="http://schemas.microsoft.com/office/drawing/2014/main" id="{505163B6-73C9-179E-DB78-01212459ECF7}"/>
                  </a:ext>
                </a:extLst>
              </p:cNvPr>
              <p:cNvSpPr/>
              <p:nvPr/>
            </p:nvSpPr>
            <p:spPr>
              <a:xfrm>
                <a:off x="1670248" y="6633717"/>
                <a:ext cx="28025" cy="52941"/>
              </a:xfrm>
              <a:custGeom>
                <a:avLst/>
                <a:gdLst>
                  <a:gd name="connsiteX0" fmla="*/ 28025 w 28025"/>
                  <a:gd name="connsiteY0" fmla="*/ 18185 h 52941"/>
                  <a:gd name="connsiteX1" fmla="*/ 23365 w 28025"/>
                  <a:gd name="connsiteY1" fmla="*/ 33329 h 52941"/>
                  <a:gd name="connsiteX2" fmla="*/ 14548 w 28025"/>
                  <a:gd name="connsiteY2" fmla="*/ 36432 h 52941"/>
                  <a:gd name="connsiteX3" fmla="*/ 3842 w 28025"/>
                  <a:gd name="connsiteY3" fmla="*/ 31405 h 52941"/>
                  <a:gd name="connsiteX4" fmla="*/ 3842 w 28025"/>
                  <a:gd name="connsiteY4" fmla="*/ 52942 h 52941"/>
                  <a:gd name="connsiteX5" fmla="*/ 0 w 28025"/>
                  <a:gd name="connsiteY5" fmla="*/ 52942 h 52941"/>
                  <a:gd name="connsiteX6" fmla="*/ 0 w 28025"/>
                  <a:gd name="connsiteY6" fmla="*/ 434 h 52941"/>
                  <a:gd name="connsiteX7" fmla="*/ 3842 w 28025"/>
                  <a:gd name="connsiteY7" fmla="*/ 434 h 52941"/>
                  <a:gd name="connsiteX8" fmla="*/ 3842 w 28025"/>
                  <a:gd name="connsiteY8" fmla="*/ 5027 h 52941"/>
                  <a:gd name="connsiteX9" fmla="*/ 14548 w 28025"/>
                  <a:gd name="connsiteY9" fmla="*/ 0 h 52941"/>
                  <a:gd name="connsiteX10" fmla="*/ 23365 w 28025"/>
                  <a:gd name="connsiteY10" fmla="*/ 3103 h 52941"/>
                  <a:gd name="connsiteX11" fmla="*/ 28025 w 28025"/>
                  <a:gd name="connsiteY11" fmla="*/ 18247 h 52941"/>
                  <a:gd name="connsiteX12" fmla="*/ 24184 w 28025"/>
                  <a:gd name="connsiteY12" fmla="*/ 18185 h 52941"/>
                  <a:gd name="connsiteX13" fmla="*/ 22357 w 28025"/>
                  <a:gd name="connsiteY13" fmla="*/ 7944 h 52941"/>
                  <a:gd name="connsiteX14" fmla="*/ 13981 w 28025"/>
                  <a:gd name="connsiteY14" fmla="*/ 3289 h 52941"/>
                  <a:gd name="connsiteX15" fmla="*/ 5605 w 28025"/>
                  <a:gd name="connsiteY15" fmla="*/ 7944 h 52941"/>
                  <a:gd name="connsiteX16" fmla="*/ 3779 w 28025"/>
                  <a:gd name="connsiteY16" fmla="*/ 18185 h 52941"/>
                  <a:gd name="connsiteX17" fmla="*/ 5605 w 28025"/>
                  <a:gd name="connsiteY17" fmla="*/ 28364 h 52941"/>
                  <a:gd name="connsiteX18" fmla="*/ 13981 w 28025"/>
                  <a:gd name="connsiteY18" fmla="*/ 33081 h 52941"/>
                  <a:gd name="connsiteX19" fmla="*/ 22357 w 28025"/>
                  <a:gd name="connsiteY19" fmla="*/ 28364 h 52941"/>
                  <a:gd name="connsiteX20" fmla="*/ 24184 w 28025"/>
                  <a:gd name="connsiteY20" fmla="*/ 18185 h 52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8025" h="52941">
                    <a:moveTo>
                      <a:pt x="28025" y="18185"/>
                    </a:moveTo>
                    <a:cubicBezTo>
                      <a:pt x="28025" y="25199"/>
                      <a:pt x="26451" y="30226"/>
                      <a:pt x="23365" y="33329"/>
                    </a:cubicBezTo>
                    <a:cubicBezTo>
                      <a:pt x="21287" y="35377"/>
                      <a:pt x="18327" y="36432"/>
                      <a:pt x="14548" y="36432"/>
                    </a:cubicBezTo>
                    <a:cubicBezTo>
                      <a:pt x="9951" y="36432"/>
                      <a:pt x="6424" y="34757"/>
                      <a:pt x="3842" y="31405"/>
                    </a:cubicBezTo>
                    <a:lnTo>
                      <a:pt x="3842" y="52942"/>
                    </a:lnTo>
                    <a:lnTo>
                      <a:pt x="0" y="52942"/>
                    </a:lnTo>
                    <a:lnTo>
                      <a:pt x="0" y="434"/>
                    </a:lnTo>
                    <a:lnTo>
                      <a:pt x="3842" y="434"/>
                    </a:lnTo>
                    <a:lnTo>
                      <a:pt x="3842" y="5027"/>
                    </a:lnTo>
                    <a:cubicBezTo>
                      <a:pt x="6361" y="1676"/>
                      <a:pt x="9951" y="0"/>
                      <a:pt x="14548" y="0"/>
                    </a:cubicBezTo>
                    <a:cubicBezTo>
                      <a:pt x="18327" y="0"/>
                      <a:pt x="21287" y="1055"/>
                      <a:pt x="23365" y="3103"/>
                    </a:cubicBezTo>
                    <a:cubicBezTo>
                      <a:pt x="26451" y="6144"/>
                      <a:pt x="28025" y="11172"/>
                      <a:pt x="28025" y="18247"/>
                    </a:cubicBezTo>
                    <a:close/>
                    <a:moveTo>
                      <a:pt x="24184" y="18185"/>
                    </a:moveTo>
                    <a:cubicBezTo>
                      <a:pt x="24184" y="13654"/>
                      <a:pt x="23617" y="10241"/>
                      <a:pt x="22357" y="7944"/>
                    </a:cubicBezTo>
                    <a:cubicBezTo>
                      <a:pt x="20783" y="4841"/>
                      <a:pt x="17949" y="3289"/>
                      <a:pt x="13981" y="3289"/>
                    </a:cubicBezTo>
                    <a:cubicBezTo>
                      <a:pt x="10014" y="3289"/>
                      <a:pt x="7180" y="4841"/>
                      <a:pt x="5605" y="7944"/>
                    </a:cubicBezTo>
                    <a:cubicBezTo>
                      <a:pt x="4408" y="10241"/>
                      <a:pt x="3779" y="13654"/>
                      <a:pt x="3779" y="18185"/>
                    </a:cubicBezTo>
                    <a:cubicBezTo>
                      <a:pt x="3779" y="22716"/>
                      <a:pt x="4346" y="26129"/>
                      <a:pt x="5605" y="28364"/>
                    </a:cubicBezTo>
                    <a:cubicBezTo>
                      <a:pt x="7180" y="31529"/>
                      <a:pt x="10014" y="33081"/>
                      <a:pt x="13981" y="33081"/>
                    </a:cubicBezTo>
                    <a:cubicBezTo>
                      <a:pt x="17949" y="33081"/>
                      <a:pt x="20783" y="31529"/>
                      <a:pt x="22357" y="28364"/>
                    </a:cubicBezTo>
                    <a:cubicBezTo>
                      <a:pt x="23554" y="26129"/>
                      <a:pt x="24184" y="22716"/>
                      <a:pt x="24184" y="1818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1" name="フリーフォーム 20">
                <a:extLst>
                  <a:ext uri="{FF2B5EF4-FFF2-40B4-BE49-F238E27FC236}">
                    <a16:creationId xmlns:a16="http://schemas.microsoft.com/office/drawing/2014/main" id="{334070C6-9DD6-556B-96F1-25E7C47962FE}"/>
                  </a:ext>
                </a:extLst>
              </p:cNvPr>
              <p:cNvSpPr/>
              <p:nvPr/>
            </p:nvSpPr>
            <p:spPr>
              <a:xfrm>
                <a:off x="1720694" y="6633655"/>
                <a:ext cx="28151" cy="36432"/>
              </a:xfrm>
              <a:custGeom>
                <a:avLst/>
                <a:gdLst>
                  <a:gd name="connsiteX0" fmla="*/ 28151 w 28151"/>
                  <a:gd name="connsiteY0" fmla="*/ 35998 h 36432"/>
                  <a:gd name="connsiteX1" fmla="*/ 24310 w 28151"/>
                  <a:gd name="connsiteY1" fmla="*/ 35998 h 36432"/>
                  <a:gd name="connsiteX2" fmla="*/ 24310 w 28151"/>
                  <a:gd name="connsiteY2" fmla="*/ 32460 h 36432"/>
                  <a:gd name="connsiteX3" fmla="*/ 13288 w 28151"/>
                  <a:gd name="connsiteY3" fmla="*/ 36432 h 36432"/>
                  <a:gd name="connsiteX4" fmla="*/ 2645 w 28151"/>
                  <a:gd name="connsiteY4" fmla="*/ 33205 h 36432"/>
                  <a:gd name="connsiteX5" fmla="*/ 0 w 28151"/>
                  <a:gd name="connsiteY5" fmla="*/ 26254 h 36432"/>
                  <a:gd name="connsiteX6" fmla="*/ 3338 w 28151"/>
                  <a:gd name="connsiteY6" fmla="*/ 18682 h 36432"/>
                  <a:gd name="connsiteX7" fmla="*/ 12596 w 28151"/>
                  <a:gd name="connsiteY7" fmla="*/ 16013 h 36432"/>
                  <a:gd name="connsiteX8" fmla="*/ 24247 w 28151"/>
                  <a:gd name="connsiteY8" fmla="*/ 16013 h 36432"/>
                  <a:gd name="connsiteX9" fmla="*/ 24247 w 28151"/>
                  <a:gd name="connsiteY9" fmla="*/ 12041 h 36432"/>
                  <a:gd name="connsiteX10" fmla="*/ 14044 w 28151"/>
                  <a:gd name="connsiteY10" fmla="*/ 3352 h 36432"/>
                  <a:gd name="connsiteX11" fmla="*/ 4094 w 28151"/>
                  <a:gd name="connsiteY11" fmla="*/ 7820 h 36432"/>
                  <a:gd name="connsiteX12" fmla="*/ 1323 w 28151"/>
                  <a:gd name="connsiteY12" fmla="*/ 5462 h 36432"/>
                  <a:gd name="connsiteX13" fmla="*/ 14044 w 28151"/>
                  <a:gd name="connsiteY13" fmla="*/ 0 h 36432"/>
                  <a:gd name="connsiteX14" fmla="*/ 28025 w 28151"/>
                  <a:gd name="connsiteY14" fmla="*/ 11668 h 36432"/>
                  <a:gd name="connsiteX15" fmla="*/ 28025 w 28151"/>
                  <a:gd name="connsiteY15" fmla="*/ 35998 h 36432"/>
                  <a:gd name="connsiteX16" fmla="*/ 24310 w 28151"/>
                  <a:gd name="connsiteY16" fmla="*/ 23585 h 36432"/>
                  <a:gd name="connsiteX17" fmla="*/ 24310 w 28151"/>
                  <a:gd name="connsiteY17" fmla="*/ 18992 h 36432"/>
                  <a:gd name="connsiteX18" fmla="*/ 13099 w 28151"/>
                  <a:gd name="connsiteY18" fmla="*/ 18992 h 36432"/>
                  <a:gd name="connsiteX19" fmla="*/ 3905 w 28151"/>
                  <a:gd name="connsiteY19" fmla="*/ 26130 h 36432"/>
                  <a:gd name="connsiteX20" fmla="*/ 13351 w 28151"/>
                  <a:gd name="connsiteY20" fmla="*/ 33081 h 36432"/>
                  <a:gd name="connsiteX21" fmla="*/ 22357 w 28151"/>
                  <a:gd name="connsiteY21" fmla="*/ 30350 h 36432"/>
                  <a:gd name="connsiteX22" fmla="*/ 24373 w 28151"/>
                  <a:gd name="connsiteY22" fmla="*/ 23585 h 3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8151" h="36432">
                    <a:moveTo>
                      <a:pt x="28151" y="35998"/>
                    </a:moveTo>
                    <a:lnTo>
                      <a:pt x="24310" y="35998"/>
                    </a:lnTo>
                    <a:lnTo>
                      <a:pt x="24310" y="32460"/>
                    </a:lnTo>
                    <a:cubicBezTo>
                      <a:pt x="21602" y="35129"/>
                      <a:pt x="17949" y="36432"/>
                      <a:pt x="13288" y="36432"/>
                    </a:cubicBezTo>
                    <a:cubicBezTo>
                      <a:pt x="8313" y="36432"/>
                      <a:pt x="4786" y="35377"/>
                      <a:pt x="2645" y="33205"/>
                    </a:cubicBezTo>
                    <a:cubicBezTo>
                      <a:pt x="882" y="31467"/>
                      <a:pt x="0" y="29109"/>
                      <a:pt x="0" y="26254"/>
                    </a:cubicBezTo>
                    <a:cubicBezTo>
                      <a:pt x="0" y="23026"/>
                      <a:pt x="1134" y="20482"/>
                      <a:pt x="3338" y="18682"/>
                    </a:cubicBezTo>
                    <a:cubicBezTo>
                      <a:pt x="5542" y="16882"/>
                      <a:pt x="8628" y="16013"/>
                      <a:pt x="12596" y="16013"/>
                    </a:cubicBezTo>
                    <a:lnTo>
                      <a:pt x="24247" y="16013"/>
                    </a:lnTo>
                    <a:lnTo>
                      <a:pt x="24247" y="12041"/>
                    </a:lnTo>
                    <a:cubicBezTo>
                      <a:pt x="24247" y="6269"/>
                      <a:pt x="20846" y="3352"/>
                      <a:pt x="14044" y="3352"/>
                    </a:cubicBezTo>
                    <a:cubicBezTo>
                      <a:pt x="9510" y="3352"/>
                      <a:pt x="6172" y="4841"/>
                      <a:pt x="4094" y="7820"/>
                    </a:cubicBezTo>
                    <a:lnTo>
                      <a:pt x="1323" y="5462"/>
                    </a:lnTo>
                    <a:cubicBezTo>
                      <a:pt x="3968" y="1800"/>
                      <a:pt x="8187" y="0"/>
                      <a:pt x="14044" y="0"/>
                    </a:cubicBezTo>
                    <a:cubicBezTo>
                      <a:pt x="23365" y="0"/>
                      <a:pt x="28025" y="3910"/>
                      <a:pt x="28025" y="11668"/>
                    </a:cubicBezTo>
                    <a:lnTo>
                      <a:pt x="28025" y="35998"/>
                    </a:lnTo>
                    <a:close/>
                    <a:moveTo>
                      <a:pt x="24310" y="23585"/>
                    </a:moveTo>
                    <a:lnTo>
                      <a:pt x="24310" y="18992"/>
                    </a:lnTo>
                    <a:lnTo>
                      <a:pt x="13099" y="18992"/>
                    </a:lnTo>
                    <a:cubicBezTo>
                      <a:pt x="6991" y="18992"/>
                      <a:pt x="3905" y="21351"/>
                      <a:pt x="3905" y="26130"/>
                    </a:cubicBezTo>
                    <a:cubicBezTo>
                      <a:pt x="3905" y="30909"/>
                      <a:pt x="7054" y="33081"/>
                      <a:pt x="13351" y="33081"/>
                    </a:cubicBezTo>
                    <a:cubicBezTo>
                      <a:pt x="17445" y="33081"/>
                      <a:pt x="20405" y="32150"/>
                      <a:pt x="22357" y="30350"/>
                    </a:cubicBezTo>
                    <a:cubicBezTo>
                      <a:pt x="23680" y="29047"/>
                      <a:pt x="24373" y="26812"/>
                      <a:pt x="24373" y="2358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2" name="フリーフォーム 21">
                <a:extLst>
                  <a:ext uri="{FF2B5EF4-FFF2-40B4-BE49-F238E27FC236}">
                    <a16:creationId xmlns:a16="http://schemas.microsoft.com/office/drawing/2014/main" id="{D4995CD2-A54A-910E-C362-7FE5AD95D799}"/>
                  </a:ext>
                </a:extLst>
              </p:cNvPr>
              <p:cNvSpPr/>
              <p:nvPr/>
            </p:nvSpPr>
            <p:spPr>
              <a:xfrm>
                <a:off x="1775989" y="6633655"/>
                <a:ext cx="27836" cy="35997"/>
              </a:xfrm>
              <a:custGeom>
                <a:avLst/>
                <a:gdLst>
                  <a:gd name="connsiteX0" fmla="*/ 27836 w 27836"/>
                  <a:gd name="connsiteY0" fmla="*/ 35998 h 35997"/>
                  <a:gd name="connsiteX1" fmla="*/ 23995 w 27836"/>
                  <a:gd name="connsiteY1" fmla="*/ 35998 h 35997"/>
                  <a:gd name="connsiteX2" fmla="*/ 23995 w 27836"/>
                  <a:gd name="connsiteY2" fmla="*/ 13965 h 35997"/>
                  <a:gd name="connsiteX3" fmla="*/ 14044 w 27836"/>
                  <a:gd name="connsiteY3" fmla="*/ 3352 h 35997"/>
                  <a:gd name="connsiteX4" fmla="*/ 6550 w 27836"/>
                  <a:gd name="connsiteY4" fmla="*/ 6144 h 35997"/>
                  <a:gd name="connsiteX5" fmla="*/ 3842 w 27836"/>
                  <a:gd name="connsiteY5" fmla="*/ 13965 h 35997"/>
                  <a:gd name="connsiteX6" fmla="*/ 3842 w 27836"/>
                  <a:gd name="connsiteY6" fmla="*/ 35998 h 35997"/>
                  <a:gd name="connsiteX7" fmla="*/ 0 w 27836"/>
                  <a:gd name="connsiteY7" fmla="*/ 35998 h 35997"/>
                  <a:gd name="connsiteX8" fmla="*/ 0 w 27836"/>
                  <a:gd name="connsiteY8" fmla="*/ 434 h 35997"/>
                  <a:gd name="connsiteX9" fmla="*/ 3842 w 27836"/>
                  <a:gd name="connsiteY9" fmla="*/ 434 h 35997"/>
                  <a:gd name="connsiteX10" fmla="*/ 3842 w 27836"/>
                  <a:gd name="connsiteY10" fmla="*/ 4655 h 35997"/>
                  <a:gd name="connsiteX11" fmla="*/ 14485 w 27836"/>
                  <a:gd name="connsiteY11" fmla="*/ 0 h 35997"/>
                  <a:gd name="connsiteX12" fmla="*/ 24247 w 27836"/>
                  <a:gd name="connsiteY12" fmla="*/ 3600 h 35997"/>
                  <a:gd name="connsiteX13" fmla="*/ 27773 w 27836"/>
                  <a:gd name="connsiteY13" fmla="*/ 13282 h 35997"/>
                  <a:gd name="connsiteX14" fmla="*/ 27773 w 27836"/>
                  <a:gd name="connsiteY14" fmla="*/ 35998 h 359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7836" h="35997">
                    <a:moveTo>
                      <a:pt x="27836" y="35998"/>
                    </a:moveTo>
                    <a:lnTo>
                      <a:pt x="23995" y="35998"/>
                    </a:lnTo>
                    <a:lnTo>
                      <a:pt x="23995" y="13965"/>
                    </a:lnTo>
                    <a:cubicBezTo>
                      <a:pt x="23995" y="6889"/>
                      <a:pt x="20657" y="3352"/>
                      <a:pt x="14044" y="3352"/>
                    </a:cubicBezTo>
                    <a:cubicBezTo>
                      <a:pt x="10832" y="3352"/>
                      <a:pt x="8376" y="4283"/>
                      <a:pt x="6550" y="6144"/>
                    </a:cubicBezTo>
                    <a:cubicBezTo>
                      <a:pt x="4723" y="8006"/>
                      <a:pt x="3842" y="10613"/>
                      <a:pt x="3842" y="13965"/>
                    </a:cubicBezTo>
                    <a:lnTo>
                      <a:pt x="3842" y="35998"/>
                    </a:lnTo>
                    <a:lnTo>
                      <a:pt x="0" y="35998"/>
                    </a:lnTo>
                    <a:lnTo>
                      <a:pt x="0" y="434"/>
                    </a:lnTo>
                    <a:lnTo>
                      <a:pt x="3842" y="434"/>
                    </a:lnTo>
                    <a:lnTo>
                      <a:pt x="3842" y="4655"/>
                    </a:lnTo>
                    <a:cubicBezTo>
                      <a:pt x="6550" y="1552"/>
                      <a:pt x="10076" y="0"/>
                      <a:pt x="14485" y="0"/>
                    </a:cubicBezTo>
                    <a:cubicBezTo>
                      <a:pt x="18642" y="0"/>
                      <a:pt x="21853" y="1179"/>
                      <a:pt x="24247" y="3600"/>
                    </a:cubicBezTo>
                    <a:cubicBezTo>
                      <a:pt x="26640" y="5958"/>
                      <a:pt x="27773" y="9248"/>
                      <a:pt x="27773" y="13282"/>
                    </a:cubicBezTo>
                    <a:lnTo>
                      <a:pt x="27773" y="3599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3" name="フリーフォーム 22">
                <a:extLst>
                  <a:ext uri="{FF2B5EF4-FFF2-40B4-BE49-F238E27FC236}">
                    <a16:creationId xmlns:a16="http://schemas.microsoft.com/office/drawing/2014/main" id="{BF7FDCD8-1561-AEB2-A3EF-A7F4DBE7D1F6}"/>
                  </a:ext>
                </a:extLst>
              </p:cNvPr>
              <p:cNvSpPr/>
              <p:nvPr/>
            </p:nvSpPr>
            <p:spPr>
              <a:xfrm>
                <a:off x="1863654" y="6617145"/>
                <a:ext cx="37283" cy="52569"/>
              </a:xfrm>
              <a:custGeom>
                <a:avLst/>
                <a:gdLst>
                  <a:gd name="connsiteX0" fmla="*/ 37220 w 37283"/>
                  <a:gd name="connsiteY0" fmla="*/ 52507 h 52569"/>
                  <a:gd name="connsiteX1" fmla="*/ 30544 w 37283"/>
                  <a:gd name="connsiteY1" fmla="*/ 52507 h 52569"/>
                  <a:gd name="connsiteX2" fmla="*/ 18453 w 37283"/>
                  <a:gd name="connsiteY2" fmla="*/ 29233 h 52569"/>
                  <a:gd name="connsiteX3" fmla="*/ 5668 w 37283"/>
                  <a:gd name="connsiteY3" fmla="*/ 29233 h 52569"/>
                  <a:gd name="connsiteX4" fmla="*/ 5668 w 37283"/>
                  <a:gd name="connsiteY4" fmla="*/ 52507 h 52569"/>
                  <a:gd name="connsiteX5" fmla="*/ 0 w 37283"/>
                  <a:gd name="connsiteY5" fmla="*/ 52507 h 52569"/>
                  <a:gd name="connsiteX6" fmla="*/ 0 w 37283"/>
                  <a:gd name="connsiteY6" fmla="*/ 0 h 52569"/>
                  <a:gd name="connsiteX7" fmla="*/ 20405 w 37283"/>
                  <a:gd name="connsiteY7" fmla="*/ 0 h 52569"/>
                  <a:gd name="connsiteX8" fmla="*/ 31804 w 37283"/>
                  <a:gd name="connsiteY8" fmla="*/ 3972 h 52569"/>
                  <a:gd name="connsiteX9" fmla="*/ 36212 w 37283"/>
                  <a:gd name="connsiteY9" fmla="*/ 14647 h 52569"/>
                  <a:gd name="connsiteX10" fmla="*/ 33064 w 37283"/>
                  <a:gd name="connsiteY10" fmla="*/ 23957 h 52569"/>
                  <a:gd name="connsiteX11" fmla="*/ 24624 w 37283"/>
                  <a:gd name="connsiteY11" fmla="*/ 28736 h 52569"/>
                  <a:gd name="connsiteX12" fmla="*/ 37283 w 37283"/>
                  <a:gd name="connsiteY12" fmla="*/ 52569 h 52569"/>
                  <a:gd name="connsiteX13" fmla="*/ 30481 w 37283"/>
                  <a:gd name="connsiteY13" fmla="*/ 14710 h 52569"/>
                  <a:gd name="connsiteX14" fmla="*/ 27584 w 37283"/>
                  <a:gd name="connsiteY14" fmla="*/ 7572 h 52569"/>
                  <a:gd name="connsiteX15" fmla="*/ 19901 w 37283"/>
                  <a:gd name="connsiteY15" fmla="*/ 5089 h 52569"/>
                  <a:gd name="connsiteX16" fmla="*/ 5668 w 37283"/>
                  <a:gd name="connsiteY16" fmla="*/ 5089 h 52569"/>
                  <a:gd name="connsiteX17" fmla="*/ 5668 w 37283"/>
                  <a:gd name="connsiteY17" fmla="*/ 24330 h 52569"/>
                  <a:gd name="connsiteX18" fmla="*/ 19901 w 37283"/>
                  <a:gd name="connsiteY18" fmla="*/ 24330 h 52569"/>
                  <a:gd name="connsiteX19" fmla="*/ 27647 w 37283"/>
                  <a:gd name="connsiteY19" fmla="*/ 21847 h 52569"/>
                  <a:gd name="connsiteX20" fmla="*/ 30544 w 37283"/>
                  <a:gd name="connsiteY20" fmla="*/ 14710 h 52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7283" h="52569">
                    <a:moveTo>
                      <a:pt x="37220" y="52507"/>
                    </a:moveTo>
                    <a:lnTo>
                      <a:pt x="30544" y="52507"/>
                    </a:lnTo>
                    <a:lnTo>
                      <a:pt x="18453" y="29233"/>
                    </a:lnTo>
                    <a:lnTo>
                      <a:pt x="5668" y="29233"/>
                    </a:lnTo>
                    <a:lnTo>
                      <a:pt x="5668" y="52507"/>
                    </a:lnTo>
                    <a:lnTo>
                      <a:pt x="0" y="52507"/>
                    </a:lnTo>
                    <a:lnTo>
                      <a:pt x="0" y="0"/>
                    </a:lnTo>
                    <a:lnTo>
                      <a:pt x="20405" y="0"/>
                    </a:lnTo>
                    <a:cubicBezTo>
                      <a:pt x="25065" y="0"/>
                      <a:pt x="28907" y="1303"/>
                      <a:pt x="31804" y="3972"/>
                    </a:cubicBezTo>
                    <a:cubicBezTo>
                      <a:pt x="34701" y="6641"/>
                      <a:pt x="36212" y="10179"/>
                      <a:pt x="36212" y="14647"/>
                    </a:cubicBezTo>
                    <a:cubicBezTo>
                      <a:pt x="36212" y="18371"/>
                      <a:pt x="35142" y="21475"/>
                      <a:pt x="33064" y="23957"/>
                    </a:cubicBezTo>
                    <a:cubicBezTo>
                      <a:pt x="30985" y="26440"/>
                      <a:pt x="28151" y="27991"/>
                      <a:pt x="24624" y="28736"/>
                    </a:cubicBezTo>
                    <a:lnTo>
                      <a:pt x="37283" y="52569"/>
                    </a:lnTo>
                    <a:close/>
                    <a:moveTo>
                      <a:pt x="30481" y="14710"/>
                    </a:moveTo>
                    <a:cubicBezTo>
                      <a:pt x="30481" y="11606"/>
                      <a:pt x="29537" y="9248"/>
                      <a:pt x="27584" y="7572"/>
                    </a:cubicBezTo>
                    <a:cubicBezTo>
                      <a:pt x="25632" y="5896"/>
                      <a:pt x="23050" y="5089"/>
                      <a:pt x="19901" y="5089"/>
                    </a:cubicBezTo>
                    <a:lnTo>
                      <a:pt x="5668" y="5089"/>
                    </a:lnTo>
                    <a:lnTo>
                      <a:pt x="5668" y="24330"/>
                    </a:lnTo>
                    <a:lnTo>
                      <a:pt x="19901" y="24330"/>
                    </a:lnTo>
                    <a:cubicBezTo>
                      <a:pt x="23113" y="24330"/>
                      <a:pt x="25695" y="23523"/>
                      <a:pt x="27647" y="21847"/>
                    </a:cubicBezTo>
                    <a:cubicBezTo>
                      <a:pt x="29537" y="20171"/>
                      <a:pt x="30544" y="17813"/>
                      <a:pt x="30544" y="1471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4" name="フリーフォーム 23">
                <a:extLst>
                  <a:ext uri="{FF2B5EF4-FFF2-40B4-BE49-F238E27FC236}">
                    <a16:creationId xmlns:a16="http://schemas.microsoft.com/office/drawing/2014/main" id="{167799B3-DD3F-8A38-CDD1-A4EF849F221E}"/>
                  </a:ext>
                </a:extLst>
              </p:cNvPr>
              <p:cNvSpPr/>
              <p:nvPr/>
            </p:nvSpPr>
            <p:spPr>
              <a:xfrm>
                <a:off x="1922287" y="6633655"/>
                <a:ext cx="28151" cy="36432"/>
              </a:xfrm>
              <a:custGeom>
                <a:avLst/>
                <a:gdLst>
                  <a:gd name="connsiteX0" fmla="*/ 28151 w 28151"/>
                  <a:gd name="connsiteY0" fmla="*/ 35998 h 36432"/>
                  <a:gd name="connsiteX1" fmla="*/ 24310 w 28151"/>
                  <a:gd name="connsiteY1" fmla="*/ 35998 h 36432"/>
                  <a:gd name="connsiteX2" fmla="*/ 24310 w 28151"/>
                  <a:gd name="connsiteY2" fmla="*/ 32460 h 36432"/>
                  <a:gd name="connsiteX3" fmla="*/ 13288 w 28151"/>
                  <a:gd name="connsiteY3" fmla="*/ 36432 h 36432"/>
                  <a:gd name="connsiteX4" fmla="*/ 2645 w 28151"/>
                  <a:gd name="connsiteY4" fmla="*/ 33205 h 36432"/>
                  <a:gd name="connsiteX5" fmla="*/ 0 w 28151"/>
                  <a:gd name="connsiteY5" fmla="*/ 26254 h 36432"/>
                  <a:gd name="connsiteX6" fmla="*/ 3338 w 28151"/>
                  <a:gd name="connsiteY6" fmla="*/ 18682 h 36432"/>
                  <a:gd name="connsiteX7" fmla="*/ 12596 w 28151"/>
                  <a:gd name="connsiteY7" fmla="*/ 16013 h 36432"/>
                  <a:gd name="connsiteX8" fmla="*/ 24247 w 28151"/>
                  <a:gd name="connsiteY8" fmla="*/ 16013 h 36432"/>
                  <a:gd name="connsiteX9" fmla="*/ 24247 w 28151"/>
                  <a:gd name="connsiteY9" fmla="*/ 12041 h 36432"/>
                  <a:gd name="connsiteX10" fmla="*/ 14044 w 28151"/>
                  <a:gd name="connsiteY10" fmla="*/ 3352 h 36432"/>
                  <a:gd name="connsiteX11" fmla="*/ 4094 w 28151"/>
                  <a:gd name="connsiteY11" fmla="*/ 7820 h 36432"/>
                  <a:gd name="connsiteX12" fmla="*/ 1323 w 28151"/>
                  <a:gd name="connsiteY12" fmla="*/ 5462 h 36432"/>
                  <a:gd name="connsiteX13" fmla="*/ 14044 w 28151"/>
                  <a:gd name="connsiteY13" fmla="*/ 0 h 36432"/>
                  <a:gd name="connsiteX14" fmla="*/ 28025 w 28151"/>
                  <a:gd name="connsiteY14" fmla="*/ 11668 h 36432"/>
                  <a:gd name="connsiteX15" fmla="*/ 28025 w 28151"/>
                  <a:gd name="connsiteY15" fmla="*/ 35998 h 36432"/>
                  <a:gd name="connsiteX16" fmla="*/ 24310 w 28151"/>
                  <a:gd name="connsiteY16" fmla="*/ 23585 h 36432"/>
                  <a:gd name="connsiteX17" fmla="*/ 24310 w 28151"/>
                  <a:gd name="connsiteY17" fmla="*/ 18992 h 36432"/>
                  <a:gd name="connsiteX18" fmla="*/ 13099 w 28151"/>
                  <a:gd name="connsiteY18" fmla="*/ 18992 h 36432"/>
                  <a:gd name="connsiteX19" fmla="*/ 3905 w 28151"/>
                  <a:gd name="connsiteY19" fmla="*/ 26130 h 36432"/>
                  <a:gd name="connsiteX20" fmla="*/ 13351 w 28151"/>
                  <a:gd name="connsiteY20" fmla="*/ 33081 h 36432"/>
                  <a:gd name="connsiteX21" fmla="*/ 22357 w 28151"/>
                  <a:gd name="connsiteY21" fmla="*/ 30350 h 36432"/>
                  <a:gd name="connsiteX22" fmla="*/ 24373 w 28151"/>
                  <a:gd name="connsiteY22" fmla="*/ 23585 h 3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8151" h="36432">
                    <a:moveTo>
                      <a:pt x="28151" y="35998"/>
                    </a:moveTo>
                    <a:lnTo>
                      <a:pt x="24310" y="35998"/>
                    </a:lnTo>
                    <a:lnTo>
                      <a:pt x="24310" y="32460"/>
                    </a:lnTo>
                    <a:cubicBezTo>
                      <a:pt x="21602" y="35129"/>
                      <a:pt x="17949" y="36432"/>
                      <a:pt x="13288" y="36432"/>
                    </a:cubicBezTo>
                    <a:cubicBezTo>
                      <a:pt x="8313" y="36432"/>
                      <a:pt x="4786" y="35377"/>
                      <a:pt x="2645" y="33205"/>
                    </a:cubicBezTo>
                    <a:cubicBezTo>
                      <a:pt x="882" y="31467"/>
                      <a:pt x="0" y="29109"/>
                      <a:pt x="0" y="26254"/>
                    </a:cubicBezTo>
                    <a:cubicBezTo>
                      <a:pt x="0" y="23026"/>
                      <a:pt x="1134" y="20482"/>
                      <a:pt x="3338" y="18682"/>
                    </a:cubicBezTo>
                    <a:cubicBezTo>
                      <a:pt x="5542" y="16882"/>
                      <a:pt x="8628" y="16013"/>
                      <a:pt x="12596" y="16013"/>
                    </a:cubicBezTo>
                    <a:lnTo>
                      <a:pt x="24247" y="16013"/>
                    </a:lnTo>
                    <a:lnTo>
                      <a:pt x="24247" y="12041"/>
                    </a:lnTo>
                    <a:cubicBezTo>
                      <a:pt x="24247" y="6269"/>
                      <a:pt x="20846" y="3352"/>
                      <a:pt x="14044" y="3352"/>
                    </a:cubicBezTo>
                    <a:cubicBezTo>
                      <a:pt x="9510" y="3352"/>
                      <a:pt x="6172" y="4841"/>
                      <a:pt x="4094" y="7820"/>
                    </a:cubicBezTo>
                    <a:lnTo>
                      <a:pt x="1323" y="5462"/>
                    </a:lnTo>
                    <a:cubicBezTo>
                      <a:pt x="3968" y="1800"/>
                      <a:pt x="8187" y="0"/>
                      <a:pt x="14044" y="0"/>
                    </a:cubicBezTo>
                    <a:cubicBezTo>
                      <a:pt x="23365" y="0"/>
                      <a:pt x="28025" y="3910"/>
                      <a:pt x="28025" y="11668"/>
                    </a:cubicBezTo>
                    <a:lnTo>
                      <a:pt x="28025" y="35998"/>
                    </a:lnTo>
                    <a:close/>
                    <a:moveTo>
                      <a:pt x="24310" y="23585"/>
                    </a:moveTo>
                    <a:lnTo>
                      <a:pt x="24310" y="18992"/>
                    </a:lnTo>
                    <a:lnTo>
                      <a:pt x="13099" y="18992"/>
                    </a:lnTo>
                    <a:cubicBezTo>
                      <a:pt x="6991" y="18992"/>
                      <a:pt x="3905" y="21351"/>
                      <a:pt x="3905" y="26130"/>
                    </a:cubicBezTo>
                    <a:cubicBezTo>
                      <a:pt x="3905" y="30909"/>
                      <a:pt x="7054" y="33081"/>
                      <a:pt x="13351" y="33081"/>
                    </a:cubicBezTo>
                    <a:cubicBezTo>
                      <a:pt x="17445" y="33081"/>
                      <a:pt x="20405" y="32150"/>
                      <a:pt x="22357" y="30350"/>
                    </a:cubicBezTo>
                    <a:cubicBezTo>
                      <a:pt x="23680" y="29047"/>
                      <a:pt x="24373" y="26812"/>
                      <a:pt x="24373" y="2358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5" name="フリーフォーム 24">
                <a:extLst>
                  <a:ext uri="{FF2B5EF4-FFF2-40B4-BE49-F238E27FC236}">
                    <a16:creationId xmlns:a16="http://schemas.microsoft.com/office/drawing/2014/main" id="{145911B8-DB42-2E6A-DBE9-185B46F5550E}"/>
                  </a:ext>
                </a:extLst>
              </p:cNvPr>
              <p:cNvSpPr/>
              <p:nvPr/>
            </p:nvSpPr>
            <p:spPr>
              <a:xfrm>
                <a:off x="1975567" y="6617083"/>
                <a:ext cx="28025" cy="53003"/>
              </a:xfrm>
              <a:custGeom>
                <a:avLst/>
                <a:gdLst>
                  <a:gd name="connsiteX0" fmla="*/ 28025 w 28025"/>
                  <a:gd name="connsiteY0" fmla="*/ 52569 h 53003"/>
                  <a:gd name="connsiteX1" fmla="*/ 24184 w 28025"/>
                  <a:gd name="connsiteY1" fmla="*/ 52569 h 53003"/>
                  <a:gd name="connsiteX2" fmla="*/ 24184 w 28025"/>
                  <a:gd name="connsiteY2" fmla="*/ 47977 h 53003"/>
                  <a:gd name="connsiteX3" fmla="*/ 13477 w 28025"/>
                  <a:gd name="connsiteY3" fmla="*/ 53004 h 53003"/>
                  <a:gd name="connsiteX4" fmla="*/ 4660 w 28025"/>
                  <a:gd name="connsiteY4" fmla="*/ 49901 h 53003"/>
                  <a:gd name="connsiteX5" fmla="*/ 0 w 28025"/>
                  <a:gd name="connsiteY5" fmla="*/ 34757 h 53003"/>
                  <a:gd name="connsiteX6" fmla="*/ 4660 w 28025"/>
                  <a:gd name="connsiteY6" fmla="*/ 19613 h 53003"/>
                  <a:gd name="connsiteX7" fmla="*/ 13477 w 28025"/>
                  <a:gd name="connsiteY7" fmla="*/ 16509 h 53003"/>
                  <a:gd name="connsiteX8" fmla="*/ 24184 w 28025"/>
                  <a:gd name="connsiteY8" fmla="*/ 21537 h 53003"/>
                  <a:gd name="connsiteX9" fmla="*/ 24184 w 28025"/>
                  <a:gd name="connsiteY9" fmla="*/ 0 h 53003"/>
                  <a:gd name="connsiteX10" fmla="*/ 28025 w 28025"/>
                  <a:gd name="connsiteY10" fmla="*/ 0 h 53003"/>
                  <a:gd name="connsiteX11" fmla="*/ 28025 w 28025"/>
                  <a:gd name="connsiteY11" fmla="*/ 52507 h 53003"/>
                  <a:gd name="connsiteX12" fmla="*/ 24184 w 28025"/>
                  <a:gd name="connsiteY12" fmla="*/ 34819 h 53003"/>
                  <a:gd name="connsiteX13" fmla="*/ 22420 w 28025"/>
                  <a:gd name="connsiteY13" fmla="*/ 24578 h 53003"/>
                  <a:gd name="connsiteX14" fmla="*/ 14044 w 28025"/>
                  <a:gd name="connsiteY14" fmla="*/ 19923 h 53003"/>
                  <a:gd name="connsiteX15" fmla="*/ 5668 w 28025"/>
                  <a:gd name="connsiteY15" fmla="*/ 24578 h 53003"/>
                  <a:gd name="connsiteX16" fmla="*/ 3842 w 28025"/>
                  <a:gd name="connsiteY16" fmla="*/ 34819 h 53003"/>
                  <a:gd name="connsiteX17" fmla="*/ 5668 w 28025"/>
                  <a:gd name="connsiteY17" fmla="*/ 44997 h 53003"/>
                  <a:gd name="connsiteX18" fmla="*/ 14044 w 28025"/>
                  <a:gd name="connsiteY18" fmla="*/ 49714 h 53003"/>
                  <a:gd name="connsiteX19" fmla="*/ 22420 w 28025"/>
                  <a:gd name="connsiteY19" fmla="*/ 44997 h 53003"/>
                  <a:gd name="connsiteX20" fmla="*/ 24184 w 28025"/>
                  <a:gd name="connsiteY20" fmla="*/ 34819 h 53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8025" h="53003">
                    <a:moveTo>
                      <a:pt x="28025" y="52569"/>
                    </a:moveTo>
                    <a:lnTo>
                      <a:pt x="24184" y="52569"/>
                    </a:lnTo>
                    <a:lnTo>
                      <a:pt x="24184" y="47977"/>
                    </a:lnTo>
                    <a:cubicBezTo>
                      <a:pt x="21664" y="51328"/>
                      <a:pt x="18075" y="53004"/>
                      <a:pt x="13477" y="53004"/>
                    </a:cubicBezTo>
                    <a:cubicBezTo>
                      <a:pt x="9699" y="53004"/>
                      <a:pt x="6739" y="51949"/>
                      <a:pt x="4660" y="49901"/>
                    </a:cubicBezTo>
                    <a:cubicBezTo>
                      <a:pt x="1574" y="46859"/>
                      <a:pt x="0" y="41832"/>
                      <a:pt x="0" y="34757"/>
                    </a:cubicBezTo>
                    <a:cubicBezTo>
                      <a:pt x="0" y="27681"/>
                      <a:pt x="1574" y="22716"/>
                      <a:pt x="4660" y="19613"/>
                    </a:cubicBezTo>
                    <a:cubicBezTo>
                      <a:pt x="6739" y="17564"/>
                      <a:pt x="9699" y="16509"/>
                      <a:pt x="13477" y="16509"/>
                    </a:cubicBezTo>
                    <a:cubicBezTo>
                      <a:pt x="18075" y="16509"/>
                      <a:pt x="21664" y="18185"/>
                      <a:pt x="24184" y="21537"/>
                    </a:cubicBezTo>
                    <a:lnTo>
                      <a:pt x="24184" y="0"/>
                    </a:lnTo>
                    <a:lnTo>
                      <a:pt x="28025" y="0"/>
                    </a:lnTo>
                    <a:lnTo>
                      <a:pt x="28025" y="52507"/>
                    </a:lnTo>
                    <a:close/>
                    <a:moveTo>
                      <a:pt x="24184" y="34819"/>
                    </a:moveTo>
                    <a:cubicBezTo>
                      <a:pt x="24184" y="30288"/>
                      <a:pt x="23617" y="26874"/>
                      <a:pt x="22420" y="24578"/>
                    </a:cubicBezTo>
                    <a:cubicBezTo>
                      <a:pt x="20846" y="21475"/>
                      <a:pt x="18012" y="19923"/>
                      <a:pt x="14044" y="19923"/>
                    </a:cubicBezTo>
                    <a:cubicBezTo>
                      <a:pt x="10076" y="19923"/>
                      <a:pt x="7242" y="21475"/>
                      <a:pt x="5668" y="24578"/>
                    </a:cubicBezTo>
                    <a:cubicBezTo>
                      <a:pt x="4471" y="26874"/>
                      <a:pt x="3842" y="30288"/>
                      <a:pt x="3842" y="34819"/>
                    </a:cubicBezTo>
                    <a:cubicBezTo>
                      <a:pt x="3842" y="39349"/>
                      <a:pt x="4471" y="42763"/>
                      <a:pt x="5668" y="44997"/>
                    </a:cubicBezTo>
                    <a:cubicBezTo>
                      <a:pt x="7242" y="48163"/>
                      <a:pt x="10076" y="49714"/>
                      <a:pt x="14044" y="49714"/>
                    </a:cubicBezTo>
                    <a:cubicBezTo>
                      <a:pt x="18012" y="49714"/>
                      <a:pt x="20846" y="48163"/>
                      <a:pt x="22420" y="44997"/>
                    </a:cubicBezTo>
                    <a:cubicBezTo>
                      <a:pt x="23617" y="42763"/>
                      <a:pt x="24184" y="39349"/>
                      <a:pt x="24184" y="3481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6" name="フリーフォーム 25">
                <a:extLst>
                  <a:ext uri="{FF2B5EF4-FFF2-40B4-BE49-F238E27FC236}">
                    <a16:creationId xmlns:a16="http://schemas.microsoft.com/office/drawing/2014/main" id="{48816B70-01D5-67D6-1350-E746C095544C}"/>
                  </a:ext>
                </a:extLst>
              </p:cNvPr>
              <p:cNvSpPr/>
              <p:nvPr/>
            </p:nvSpPr>
            <p:spPr>
              <a:xfrm>
                <a:off x="2030232" y="6616711"/>
                <a:ext cx="5605" cy="52941"/>
              </a:xfrm>
              <a:custGeom>
                <a:avLst/>
                <a:gdLst>
                  <a:gd name="connsiteX0" fmla="*/ 5605 w 5605"/>
                  <a:gd name="connsiteY0" fmla="*/ 2731 h 52941"/>
                  <a:gd name="connsiteX1" fmla="*/ 4786 w 5605"/>
                  <a:gd name="connsiteY1" fmla="*/ 4717 h 52941"/>
                  <a:gd name="connsiteX2" fmla="*/ 2834 w 5605"/>
                  <a:gd name="connsiteY2" fmla="*/ 5524 h 52941"/>
                  <a:gd name="connsiteX3" fmla="*/ 819 w 5605"/>
                  <a:gd name="connsiteY3" fmla="*/ 4717 h 52941"/>
                  <a:gd name="connsiteX4" fmla="*/ 0 w 5605"/>
                  <a:gd name="connsiteY4" fmla="*/ 2793 h 52941"/>
                  <a:gd name="connsiteX5" fmla="*/ 819 w 5605"/>
                  <a:gd name="connsiteY5" fmla="*/ 807 h 52941"/>
                  <a:gd name="connsiteX6" fmla="*/ 2771 w 5605"/>
                  <a:gd name="connsiteY6" fmla="*/ 0 h 52941"/>
                  <a:gd name="connsiteX7" fmla="*/ 4786 w 5605"/>
                  <a:gd name="connsiteY7" fmla="*/ 807 h 52941"/>
                  <a:gd name="connsiteX8" fmla="*/ 5605 w 5605"/>
                  <a:gd name="connsiteY8" fmla="*/ 2731 h 52941"/>
                  <a:gd name="connsiteX9" fmla="*/ 4723 w 5605"/>
                  <a:gd name="connsiteY9" fmla="*/ 52942 h 52941"/>
                  <a:gd name="connsiteX10" fmla="*/ 882 w 5605"/>
                  <a:gd name="connsiteY10" fmla="*/ 52942 h 52941"/>
                  <a:gd name="connsiteX11" fmla="*/ 882 w 5605"/>
                  <a:gd name="connsiteY11" fmla="*/ 17378 h 52941"/>
                  <a:gd name="connsiteX12" fmla="*/ 4723 w 5605"/>
                  <a:gd name="connsiteY12" fmla="*/ 17378 h 52941"/>
                  <a:gd name="connsiteX13" fmla="*/ 4723 w 5605"/>
                  <a:gd name="connsiteY13" fmla="*/ 52942 h 52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605" h="52941">
                    <a:moveTo>
                      <a:pt x="5605" y="2731"/>
                    </a:moveTo>
                    <a:cubicBezTo>
                      <a:pt x="5605" y="3538"/>
                      <a:pt x="5353" y="4158"/>
                      <a:pt x="4786" y="4717"/>
                    </a:cubicBezTo>
                    <a:cubicBezTo>
                      <a:pt x="4220" y="5276"/>
                      <a:pt x="3590" y="5524"/>
                      <a:pt x="2834" y="5524"/>
                    </a:cubicBezTo>
                    <a:cubicBezTo>
                      <a:pt x="2015" y="5524"/>
                      <a:pt x="1385" y="5276"/>
                      <a:pt x="819" y="4717"/>
                    </a:cubicBezTo>
                    <a:cubicBezTo>
                      <a:pt x="252" y="4158"/>
                      <a:pt x="0" y="3538"/>
                      <a:pt x="0" y="2793"/>
                    </a:cubicBezTo>
                    <a:cubicBezTo>
                      <a:pt x="0" y="1986"/>
                      <a:pt x="252" y="1365"/>
                      <a:pt x="819" y="807"/>
                    </a:cubicBezTo>
                    <a:cubicBezTo>
                      <a:pt x="1385" y="248"/>
                      <a:pt x="2015" y="0"/>
                      <a:pt x="2771" y="0"/>
                    </a:cubicBezTo>
                    <a:cubicBezTo>
                      <a:pt x="3590" y="0"/>
                      <a:pt x="4220" y="248"/>
                      <a:pt x="4786" y="807"/>
                    </a:cubicBezTo>
                    <a:cubicBezTo>
                      <a:pt x="5353" y="1365"/>
                      <a:pt x="5605" y="1986"/>
                      <a:pt x="5605" y="2731"/>
                    </a:cubicBezTo>
                    <a:close/>
                    <a:moveTo>
                      <a:pt x="4723" y="52942"/>
                    </a:moveTo>
                    <a:lnTo>
                      <a:pt x="882" y="52942"/>
                    </a:lnTo>
                    <a:lnTo>
                      <a:pt x="882" y="17378"/>
                    </a:lnTo>
                    <a:lnTo>
                      <a:pt x="4723" y="17378"/>
                    </a:lnTo>
                    <a:lnTo>
                      <a:pt x="4723" y="52942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7" name="フリーフォーム 26">
                <a:extLst>
                  <a:ext uri="{FF2B5EF4-FFF2-40B4-BE49-F238E27FC236}">
                    <a16:creationId xmlns:a16="http://schemas.microsoft.com/office/drawing/2014/main" id="{067847AF-A710-9E79-0417-F8DE1BA6C839}"/>
                  </a:ext>
                </a:extLst>
              </p:cNvPr>
              <p:cNvSpPr/>
              <p:nvPr/>
            </p:nvSpPr>
            <p:spPr>
              <a:xfrm>
                <a:off x="2060524" y="6633717"/>
                <a:ext cx="28969" cy="36370"/>
              </a:xfrm>
              <a:custGeom>
                <a:avLst/>
                <a:gdLst>
                  <a:gd name="connsiteX0" fmla="*/ 28970 w 28969"/>
                  <a:gd name="connsiteY0" fmla="*/ 18185 h 36370"/>
                  <a:gd name="connsiteX1" fmla="*/ 24499 w 28969"/>
                  <a:gd name="connsiteY1" fmla="*/ 32460 h 36370"/>
                  <a:gd name="connsiteX2" fmla="*/ 14485 w 28969"/>
                  <a:gd name="connsiteY2" fmla="*/ 36370 h 36370"/>
                  <a:gd name="connsiteX3" fmla="*/ 4471 w 28969"/>
                  <a:gd name="connsiteY3" fmla="*/ 32460 h 36370"/>
                  <a:gd name="connsiteX4" fmla="*/ 0 w 28969"/>
                  <a:gd name="connsiteY4" fmla="*/ 18185 h 36370"/>
                  <a:gd name="connsiteX5" fmla="*/ 4471 w 28969"/>
                  <a:gd name="connsiteY5" fmla="*/ 3910 h 36370"/>
                  <a:gd name="connsiteX6" fmla="*/ 14485 w 28969"/>
                  <a:gd name="connsiteY6" fmla="*/ 0 h 36370"/>
                  <a:gd name="connsiteX7" fmla="*/ 24499 w 28969"/>
                  <a:gd name="connsiteY7" fmla="*/ 3910 h 36370"/>
                  <a:gd name="connsiteX8" fmla="*/ 28970 w 28969"/>
                  <a:gd name="connsiteY8" fmla="*/ 18185 h 36370"/>
                  <a:gd name="connsiteX9" fmla="*/ 25128 w 28969"/>
                  <a:gd name="connsiteY9" fmla="*/ 18185 h 36370"/>
                  <a:gd name="connsiteX10" fmla="*/ 21979 w 28969"/>
                  <a:gd name="connsiteY10" fmla="*/ 6393 h 36370"/>
                  <a:gd name="connsiteX11" fmla="*/ 14422 w 28969"/>
                  <a:gd name="connsiteY11" fmla="*/ 3289 h 36370"/>
                  <a:gd name="connsiteX12" fmla="*/ 6865 w 28969"/>
                  <a:gd name="connsiteY12" fmla="*/ 6393 h 36370"/>
                  <a:gd name="connsiteX13" fmla="*/ 3716 w 28969"/>
                  <a:gd name="connsiteY13" fmla="*/ 18185 h 36370"/>
                  <a:gd name="connsiteX14" fmla="*/ 6865 w 28969"/>
                  <a:gd name="connsiteY14" fmla="*/ 29978 h 36370"/>
                  <a:gd name="connsiteX15" fmla="*/ 14422 w 28969"/>
                  <a:gd name="connsiteY15" fmla="*/ 33081 h 36370"/>
                  <a:gd name="connsiteX16" fmla="*/ 21979 w 28969"/>
                  <a:gd name="connsiteY16" fmla="*/ 29978 h 36370"/>
                  <a:gd name="connsiteX17" fmla="*/ 25128 w 28969"/>
                  <a:gd name="connsiteY17" fmla="*/ 18185 h 36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8969" h="36370">
                    <a:moveTo>
                      <a:pt x="28970" y="18185"/>
                    </a:moveTo>
                    <a:cubicBezTo>
                      <a:pt x="28970" y="24764"/>
                      <a:pt x="27458" y="29543"/>
                      <a:pt x="24499" y="32460"/>
                    </a:cubicBezTo>
                    <a:cubicBezTo>
                      <a:pt x="21853" y="35067"/>
                      <a:pt x="18516" y="36370"/>
                      <a:pt x="14485" y="36370"/>
                    </a:cubicBezTo>
                    <a:cubicBezTo>
                      <a:pt x="10454" y="36370"/>
                      <a:pt x="7117" y="35067"/>
                      <a:pt x="4471" y="32460"/>
                    </a:cubicBezTo>
                    <a:cubicBezTo>
                      <a:pt x="1449" y="29481"/>
                      <a:pt x="0" y="24764"/>
                      <a:pt x="0" y="18185"/>
                    </a:cubicBezTo>
                    <a:cubicBezTo>
                      <a:pt x="0" y="11606"/>
                      <a:pt x="1511" y="6827"/>
                      <a:pt x="4471" y="3910"/>
                    </a:cubicBezTo>
                    <a:cubicBezTo>
                      <a:pt x="7117" y="1303"/>
                      <a:pt x="10454" y="0"/>
                      <a:pt x="14485" y="0"/>
                    </a:cubicBezTo>
                    <a:cubicBezTo>
                      <a:pt x="18516" y="0"/>
                      <a:pt x="21853" y="1303"/>
                      <a:pt x="24499" y="3910"/>
                    </a:cubicBezTo>
                    <a:cubicBezTo>
                      <a:pt x="27458" y="6827"/>
                      <a:pt x="28970" y="11606"/>
                      <a:pt x="28970" y="18185"/>
                    </a:cubicBezTo>
                    <a:close/>
                    <a:moveTo>
                      <a:pt x="25128" y="18185"/>
                    </a:moveTo>
                    <a:cubicBezTo>
                      <a:pt x="25128" y="12413"/>
                      <a:pt x="24058" y="8441"/>
                      <a:pt x="21979" y="6393"/>
                    </a:cubicBezTo>
                    <a:cubicBezTo>
                      <a:pt x="19901" y="4345"/>
                      <a:pt x="17382" y="3289"/>
                      <a:pt x="14422" y="3289"/>
                    </a:cubicBezTo>
                    <a:cubicBezTo>
                      <a:pt x="11462" y="3289"/>
                      <a:pt x="8943" y="4345"/>
                      <a:pt x="6865" y="6393"/>
                    </a:cubicBezTo>
                    <a:cubicBezTo>
                      <a:pt x="4786" y="8441"/>
                      <a:pt x="3716" y="12413"/>
                      <a:pt x="3716" y="18185"/>
                    </a:cubicBezTo>
                    <a:cubicBezTo>
                      <a:pt x="3716" y="23957"/>
                      <a:pt x="4786" y="27929"/>
                      <a:pt x="6865" y="29978"/>
                    </a:cubicBezTo>
                    <a:cubicBezTo>
                      <a:pt x="8943" y="32026"/>
                      <a:pt x="11462" y="33081"/>
                      <a:pt x="14422" y="33081"/>
                    </a:cubicBezTo>
                    <a:cubicBezTo>
                      <a:pt x="17382" y="33081"/>
                      <a:pt x="19901" y="32026"/>
                      <a:pt x="21979" y="29978"/>
                    </a:cubicBezTo>
                    <a:cubicBezTo>
                      <a:pt x="24058" y="27929"/>
                      <a:pt x="25128" y="23957"/>
                      <a:pt x="25128" y="1818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8" name="フリーフォーム 27">
                <a:extLst>
                  <a:ext uri="{FF2B5EF4-FFF2-40B4-BE49-F238E27FC236}">
                    <a16:creationId xmlns:a16="http://schemas.microsoft.com/office/drawing/2014/main" id="{F7F403B1-3BFC-E238-5AA0-5A20AA10236F}"/>
                  </a:ext>
                </a:extLst>
              </p:cNvPr>
              <p:cNvSpPr/>
              <p:nvPr/>
            </p:nvSpPr>
            <p:spPr>
              <a:xfrm>
                <a:off x="2114874" y="6617208"/>
                <a:ext cx="12028" cy="52445"/>
              </a:xfrm>
              <a:custGeom>
                <a:avLst/>
                <a:gdLst>
                  <a:gd name="connsiteX0" fmla="*/ 11966 w 12028"/>
                  <a:gd name="connsiteY0" fmla="*/ 52445 h 52445"/>
                  <a:gd name="connsiteX1" fmla="*/ 8691 w 12028"/>
                  <a:gd name="connsiteY1" fmla="*/ 52445 h 52445"/>
                  <a:gd name="connsiteX2" fmla="*/ 0 w 12028"/>
                  <a:gd name="connsiteY2" fmla="*/ 43260 h 52445"/>
                  <a:gd name="connsiteX3" fmla="*/ 0 w 12028"/>
                  <a:gd name="connsiteY3" fmla="*/ 0 h 52445"/>
                  <a:gd name="connsiteX4" fmla="*/ 3842 w 12028"/>
                  <a:gd name="connsiteY4" fmla="*/ 0 h 52445"/>
                  <a:gd name="connsiteX5" fmla="*/ 3842 w 12028"/>
                  <a:gd name="connsiteY5" fmla="*/ 43197 h 52445"/>
                  <a:gd name="connsiteX6" fmla="*/ 5101 w 12028"/>
                  <a:gd name="connsiteY6" fmla="*/ 47728 h 52445"/>
                  <a:gd name="connsiteX7" fmla="*/ 9384 w 12028"/>
                  <a:gd name="connsiteY7" fmla="*/ 49156 h 52445"/>
                  <a:gd name="connsiteX8" fmla="*/ 12029 w 12028"/>
                  <a:gd name="connsiteY8" fmla="*/ 49156 h 52445"/>
                  <a:gd name="connsiteX9" fmla="*/ 12029 w 12028"/>
                  <a:gd name="connsiteY9" fmla="*/ 52445 h 52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28" h="52445">
                    <a:moveTo>
                      <a:pt x="11966" y="52445"/>
                    </a:moveTo>
                    <a:lnTo>
                      <a:pt x="8691" y="52445"/>
                    </a:lnTo>
                    <a:cubicBezTo>
                      <a:pt x="2897" y="52445"/>
                      <a:pt x="0" y="49404"/>
                      <a:pt x="0" y="43260"/>
                    </a:cubicBezTo>
                    <a:lnTo>
                      <a:pt x="0" y="0"/>
                    </a:lnTo>
                    <a:lnTo>
                      <a:pt x="3842" y="0"/>
                    </a:lnTo>
                    <a:lnTo>
                      <a:pt x="3842" y="43197"/>
                    </a:lnTo>
                    <a:cubicBezTo>
                      <a:pt x="3842" y="45246"/>
                      <a:pt x="4283" y="46797"/>
                      <a:pt x="5101" y="47728"/>
                    </a:cubicBezTo>
                    <a:cubicBezTo>
                      <a:pt x="5920" y="48659"/>
                      <a:pt x="7368" y="49156"/>
                      <a:pt x="9384" y="49156"/>
                    </a:cubicBezTo>
                    <a:lnTo>
                      <a:pt x="12029" y="49156"/>
                    </a:lnTo>
                    <a:lnTo>
                      <a:pt x="12029" y="5244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29" name="フリーフォーム 28">
                <a:extLst>
                  <a:ext uri="{FF2B5EF4-FFF2-40B4-BE49-F238E27FC236}">
                    <a16:creationId xmlns:a16="http://schemas.microsoft.com/office/drawing/2014/main" id="{D4D305A0-24C1-3C38-F0B1-D421D54FB5D1}"/>
                  </a:ext>
                </a:extLst>
              </p:cNvPr>
              <p:cNvSpPr/>
              <p:nvPr/>
            </p:nvSpPr>
            <p:spPr>
              <a:xfrm>
                <a:off x="2147497" y="6633717"/>
                <a:ext cx="28969" cy="36370"/>
              </a:xfrm>
              <a:custGeom>
                <a:avLst/>
                <a:gdLst>
                  <a:gd name="connsiteX0" fmla="*/ 28970 w 28969"/>
                  <a:gd name="connsiteY0" fmla="*/ 18185 h 36370"/>
                  <a:gd name="connsiteX1" fmla="*/ 24499 w 28969"/>
                  <a:gd name="connsiteY1" fmla="*/ 32460 h 36370"/>
                  <a:gd name="connsiteX2" fmla="*/ 14485 w 28969"/>
                  <a:gd name="connsiteY2" fmla="*/ 36370 h 36370"/>
                  <a:gd name="connsiteX3" fmla="*/ 4471 w 28969"/>
                  <a:gd name="connsiteY3" fmla="*/ 32460 h 36370"/>
                  <a:gd name="connsiteX4" fmla="*/ 0 w 28969"/>
                  <a:gd name="connsiteY4" fmla="*/ 18185 h 36370"/>
                  <a:gd name="connsiteX5" fmla="*/ 4471 w 28969"/>
                  <a:gd name="connsiteY5" fmla="*/ 3910 h 36370"/>
                  <a:gd name="connsiteX6" fmla="*/ 14485 w 28969"/>
                  <a:gd name="connsiteY6" fmla="*/ 0 h 36370"/>
                  <a:gd name="connsiteX7" fmla="*/ 24499 w 28969"/>
                  <a:gd name="connsiteY7" fmla="*/ 3910 h 36370"/>
                  <a:gd name="connsiteX8" fmla="*/ 28970 w 28969"/>
                  <a:gd name="connsiteY8" fmla="*/ 18185 h 36370"/>
                  <a:gd name="connsiteX9" fmla="*/ 25128 w 28969"/>
                  <a:gd name="connsiteY9" fmla="*/ 18185 h 36370"/>
                  <a:gd name="connsiteX10" fmla="*/ 21979 w 28969"/>
                  <a:gd name="connsiteY10" fmla="*/ 6393 h 36370"/>
                  <a:gd name="connsiteX11" fmla="*/ 14422 w 28969"/>
                  <a:gd name="connsiteY11" fmla="*/ 3289 h 36370"/>
                  <a:gd name="connsiteX12" fmla="*/ 6865 w 28969"/>
                  <a:gd name="connsiteY12" fmla="*/ 6393 h 36370"/>
                  <a:gd name="connsiteX13" fmla="*/ 3716 w 28969"/>
                  <a:gd name="connsiteY13" fmla="*/ 18185 h 36370"/>
                  <a:gd name="connsiteX14" fmla="*/ 6865 w 28969"/>
                  <a:gd name="connsiteY14" fmla="*/ 29978 h 36370"/>
                  <a:gd name="connsiteX15" fmla="*/ 14422 w 28969"/>
                  <a:gd name="connsiteY15" fmla="*/ 33081 h 36370"/>
                  <a:gd name="connsiteX16" fmla="*/ 21979 w 28969"/>
                  <a:gd name="connsiteY16" fmla="*/ 29978 h 36370"/>
                  <a:gd name="connsiteX17" fmla="*/ 25128 w 28969"/>
                  <a:gd name="connsiteY17" fmla="*/ 18185 h 36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8969" h="36370">
                    <a:moveTo>
                      <a:pt x="28970" y="18185"/>
                    </a:moveTo>
                    <a:cubicBezTo>
                      <a:pt x="28970" y="24764"/>
                      <a:pt x="27458" y="29543"/>
                      <a:pt x="24499" y="32460"/>
                    </a:cubicBezTo>
                    <a:cubicBezTo>
                      <a:pt x="21853" y="35067"/>
                      <a:pt x="18516" y="36370"/>
                      <a:pt x="14485" y="36370"/>
                    </a:cubicBezTo>
                    <a:cubicBezTo>
                      <a:pt x="10454" y="36370"/>
                      <a:pt x="7117" y="35067"/>
                      <a:pt x="4471" y="32460"/>
                    </a:cubicBezTo>
                    <a:cubicBezTo>
                      <a:pt x="1449" y="29481"/>
                      <a:pt x="0" y="24764"/>
                      <a:pt x="0" y="18185"/>
                    </a:cubicBezTo>
                    <a:cubicBezTo>
                      <a:pt x="0" y="11606"/>
                      <a:pt x="1512" y="6827"/>
                      <a:pt x="4471" y="3910"/>
                    </a:cubicBezTo>
                    <a:cubicBezTo>
                      <a:pt x="7117" y="1303"/>
                      <a:pt x="10454" y="0"/>
                      <a:pt x="14485" y="0"/>
                    </a:cubicBezTo>
                    <a:cubicBezTo>
                      <a:pt x="18516" y="0"/>
                      <a:pt x="21853" y="1303"/>
                      <a:pt x="24499" y="3910"/>
                    </a:cubicBezTo>
                    <a:cubicBezTo>
                      <a:pt x="27458" y="6827"/>
                      <a:pt x="28970" y="11606"/>
                      <a:pt x="28970" y="18185"/>
                    </a:cubicBezTo>
                    <a:close/>
                    <a:moveTo>
                      <a:pt x="25128" y="18185"/>
                    </a:moveTo>
                    <a:cubicBezTo>
                      <a:pt x="25128" y="12413"/>
                      <a:pt x="24058" y="8441"/>
                      <a:pt x="21979" y="6393"/>
                    </a:cubicBezTo>
                    <a:cubicBezTo>
                      <a:pt x="19901" y="4345"/>
                      <a:pt x="17382" y="3289"/>
                      <a:pt x="14422" y="3289"/>
                    </a:cubicBezTo>
                    <a:cubicBezTo>
                      <a:pt x="11462" y="3289"/>
                      <a:pt x="8943" y="4345"/>
                      <a:pt x="6865" y="6393"/>
                    </a:cubicBezTo>
                    <a:cubicBezTo>
                      <a:pt x="4786" y="8441"/>
                      <a:pt x="3716" y="12413"/>
                      <a:pt x="3716" y="18185"/>
                    </a:cubicBezTo>
                    <a:cubicBezTo>
                      <a:pt x="3716" y="23957"/>
                      <a:pt x="4786" y="27929"/>
                      <a:pt x="6865" y="29978"/>
                    </a:cubicBezTo>
                    <a:cubicBezTo>
                      <a:pt x="8943" y="32026"/>
                      <a:pt x="11462" y="33081"/>
                      <a:pt x="14422" y="33081"/>
                    </a:cubicBezTo>
                    <a:cubicBezTo>
                      <a:pt x="17382" y="33081"/>
                      <a:pt x="19901" y="32026"/>
                      <a:pt x="21979" y="29978"/>
                    </a:cubicBezTo>
                    <a:cubicBezTo>
                      <a:pt x="24058" y="27929"/>
                      <a:pt x="25128" y="23957"/>
                      <a:pt x="25128" y="1818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0" name="フリーフォーム 29">
                <a:extLst>
                  <a:ext uri="{FF2B5EF4-FFF2-40B4-BE49-F238E27FC236}">
                    <a16:creationId xmlns:a16="http://schemas.microsoft.com/office/drawing/2014/main" id="{144C9671-00F4-9953-3BD4-3C558E958555}"/>
                  </a:ext>
                </a:extLst>
              </p:cNvPr>
              <p:cNvSpPr/>
              <p:nvPr/>
            </p:nvSpPr>
            <p:spPr>
              <a:xfrm>
                <a:off x="2199958" y="6633655"/>
                <a:ext cx="28025" cy="53376"/>
              </a:xfrm>
              <a:custGeom>
                <a:avLst/>
                <a:gdLst>
                  <a:gd name="connsiteX0" fmla="*/ 28025 w 28025"/>
                  <a:gd name="connsiteY0" fmla="*/ 37984 h 53376"/>
                  <a:gd name="connsiteX1" fmla="*/ 24121 w 28025"/>
                  <a:gd name="connsiteY1" fmla="*/ 49094 h 53376"/>
                  <a:gd name="connsiteX2" fmla="*/ 13288 w 28025"/>
                  <a:gd name="connsiteY2" fmla="*/ 53376 h 53376"/>
                  <a:gd name="connsiteX3" fmla="*/ 6865 w 28025"/>
                  <a:gd name="connsiteY3" fmla="*/ 52321 h 53376"/>
                  <a:gd name="connsiteX4" fmla="*/ 1386 w 28025"/>
                  <a:gd name="connsiteY4" fmla="*/ 48659 h 53376"/>
                  <a:gd name="connsiteX5" fmla="*/ 3905 w 28025"/>
                  <a:gd name="connsiteY5" fmla="*/ 46177 h 53376"/>
                  <a:gd name="connsiteX6" fmla="*/ 7935 w 28025"/>
                  <a:gd name="connsiteY6" fmla="*/ 49032 h 53376"/>
                  <a:gd name="connsiteX7" fmla="*/ 13225 w 28025"/>
                  <a:gd name="connsiteY7" fmla="*/ 50087 h 53376"/>
                  <a:gd name="connsiteX8" fmla="*/ 21539 w 28025"/>
                  <a:gd name="connsiteY8" fmla="*/ 46549 h 53376"/>
                  <a:gd name="connsiteX9" fmla="*/ 24184 w 28025"/>
                  <a:gd name="connsiteY9" fmla="*/ 37798 h 53376"/>
                  <a:gd name="connsiteX10" fmla="*/ 24184 w 28025"/>
                  <a:gd name="connsiteY10" fmla="*/ 31467 h 53376"/>
                  <a:gd name="connsiteX11" fmla="*/ 13477 w 28025"/>
                  <a:gd name="connsiteY11" fmla="*/ 36494 h 53376"/>
                  <a:gd name="connsiteX12" fmla="*/ 4660 w 28025"/>
                  <a:gd name="connsiteY12" fmla="*/ 33391 h 53376"/>
                  <a:gd name="connsiteX13" fmla="*/ 0 w 28025"/>
                  <a:gd name="connsiteY13" fmla="*/ 18247 h 53376"/>
                  <a:gd name="connsiteX14" fmla="*/ 4660 w 28025"/>
                  <a:gd name="connsiteY14" fmla="*/ 3103 h 53376"/>
                  <a:gd name="connsiteX15" fmla="*/ 13477 w 28025"/>
                  <a:gd name="connsiteY15" fmla="*/ 0 h 53376"/>
                  <a:gd name="connsiteX16" fmla="*/ 24184 w 28025"/>
                  <a:gd name="connsiteY16" fmla="*/ 5027 h 53376"/>
                  <a:gd name="connsiteX17" fmla="*/ 24184 w 28025"/>
                  <a:gd name="connsiteY17" fmla="*/ 434 h 53376"/>
                  <a:gd name="connsiteX18" fmla="*/ 28025 w 28025"/>
                  <a:gd name="connsiteY18" fmla="*/ 434 h 53376"/>
                  <a:gd name="connsiteX19" fmla="*/ 28025 w 28025"/>
                  <a:gd name="connsiteY19" fmla="*/ 37984 h 53376"/>
                  <a:gd name="connsiteX20" fmla="*/ 24184 w 28025"/>
                  <a:gd name="connsiteY20" fmla="*/ 18247 h 53376"/>
                  <a:gd name="connsiteX21" fmla="*/ 22420 w 28025"/>
                  <a:gd name="connsiteY21" fmla="*/ 8006 h 53376"/>
                  <a:gd name="connsiteX22" fmla="*/ 14044 w 28025"/>
                  <a:gd name="connsiteY22" fmla="*/ 3352 h 53376"/>
                  <a:gd name="connsiteX23" fmla="*/ 5668 w 28025"/>
                  <a:gd name="connsiteY23" fmla="*/ 8006 h 53376"/>
                  <a:gd name="connsiteX24" fmla="*/ 3842 w 28025"/>
                  <a:gd name="connsiteY24" fmla="*/ 18247 h 53376"/>
                  <a:gd name="connsiteX25" fmla="*/ 5668 w 28025"/>
                  <a:gd name="connsiteY25" fmla="*/ 28426 h 53376"/>
                  <a:gd name="connsiteX26" fmla="*/ 14044 w 28025"/>
                  <a:gd name="connsiteY26" fmla="*/ 33143 h 53376"/>
                  <a:gd name="connsiteX27" fmla="*/ 22420 w 28025"/>
                  <a:gd name="connsiteY27" fmla="*/ 28426 h 53376"/>
                  <a:gd name="connsiteX28" fmla="*/ 24184 w 28025"/>
                  <a:gd name="connsiteY28" fmla="*/ 18247 h 53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8025" h="53376">
                    <a:moveTo>
                      <a:pt x="28025" y="37984"/>
                    </a:moveTo>
                    <a:cubicBezTo>
                      <a:pt x="28025" y="42577"/>
                      <a:pt x="26703" y="46239"/>
                      <a:pt x="24121" y="49094"/>
                    </a:cubicBezTo>
                    <a:cubicBezTo>
                      <a:pt x="21476" y="51949"/>
                      <a:pt x="17886" y="53376"/>
                      <a:pt x="13288" y="53376"/>
                    </a:cubicBezTo>
                    <a:cubicBezTo>
                      <a:pt x="10706" y="53376"/>
                      <a:pt x="8565" y="53004"/>
                      <a:pt x="6865" y="52321"/>
                    </a:cubicBezTo>
                    <a:cubicBezTo>
                      <a:pt x="5164" y="51638"/>
                      <a:pt x="3338" y="50397"/>
                      <a:pt x="1386" y="48659"/>
                    </a:cubicBezTo>
                    <a:lnTo>
                      <a:pt x="3905" y="46177"/>
                    </a:lnTo>
                    <a:cubicBezTo>
                      <a:pt x="5479" y="47604"/>
                      <a:pt x="6865" y="48535"/>
                      <a:pt x="7935" y="49032"/>
                    </a:cubicBezTo>
                    <a:cubicBezTo>
                      <a:pt x="9384" y="49714"/>
                      <a:pt x="11147" y="50087"/>
                      <a:pt x="13225" y="50087"/>
                    </a:cubicBezTo>
                    <a:cubicBezTo>
                      <a:pt x="16878" y="50087"/>
                      <a:pt x="19649" y="48908"/>
                      <a:pt x="21539" y="46549"/>
                    </a:cubicBezTo>
                    <a:cubicBezTo>
                      <a:pt x="23302" y="44377"/>
                      <a:pt x="24184" y="41460"/>
                      <a:pt x="24184" y="37798"/>
                    </a:cubicBezTo>
                    <a:lnTo>
                      <a:pt x="24184" y="31467"/>
                    </a:lnTo>
                    <a:cubicBezTo>
                      <a:pt x="21664" y="34819"/>
                      <a:pt x="18075" y="36494"/>
                      <a:pt x="13477" y="36494"/>
                    </a:cubicBezTo>
                    <a:cubicBezTo>
                      <a:pt x="9699" y="36494"/>
                      <a:pt x="6739" y="35439"/>
                      <a:pt x="4660" y="33391"/>
                    </a:cubicBezTo>
                    <a:cubicBezTo>
                      <a:pt x="1574" y="30350"/>
                      <a:pt x="0" y="25323"/>
                      <a:pt x="0" y="18247"/>
                    </a:cubicBezTo>
                    <a:cubicBezTo>
                      <a:pt x="0" y="11172"/>
                      <a:pt x="1574" y="6207"/>
                      <a:pt x="4660" y="3103"/>
                    </a:cubicBezTo>
                    <a:cubicBezTo>
                      <a:pt x="6739" y="1055"/>
                      <a:pt x="9699" y="0"/>
                      <a:pt x="13477" y="0"/>
                    </a:cubicBezTo>
                    <a:cubicBezTo>
                      <a:pt x="18075" y="0"/>
                      <a:pt x="21664" y="1676"/>
                      <a:pt x="24184" y="5027"/>
                    </a:cubicBezTo>
                    <a:lnTo>
                      <a:pt x="24184" y="434"/>
                    </a:lnTo>
                    <a:lnTo>
                      <a:pt x="28025" y="434"/>
                    </a:lnTo>
                    <a:lnTo>
                      <a:pt x="28025" y="37984"/>
                    </a:lnTo>
                    <a:close/>
                    <a:moveTo>
                      <a:pt x="24184" y="18247"/>
                    </a:moveTo>
                    <a:cubicBezTo>
                      <a:pt x="24184" y="13716"/>
                      <a:pt x="23617" y="10303"/>
                      <a:pt x="22420" y="8006"/>
                    </a:cubicBezTo>
                    <a:cubicBezTo>
                      <a:pt x="20846" y="4903"/>
                      <a:pt x="18012" y="3352"/>
                      <a:pt x="14044" y="3352"/>
                    </a:cubicBezTo>
                    <a:cubicBezTo>
                      <a:pt x="10076" y="3352"/>
                      <a:pt x="7242" y="4903"/>
                      <a:pt x="5668" y="8006"/>
                    </a:cubicBezTo>
                    <a:cubicBezTo>
                      <a:pt x="4471" y="10303"/>
                      <a:pt x="3842" y="13716"/>
                      <a:pt x="3842" y="18247"/>
                    </a:cubicBezTo>
                    <a:cubicBezTo>
                      <a:pt x="3842" y="22778"/>
                      <a:pt x="4471" y="26192"/>
                      <a:pt x="5668" y="28426"/>
                    </a:cubicBezTo>
                    <a:cubicBezTo>
                      <a:pt x="7242" y="31591"/>
                      <a:pt x="10076" y="33143"/>
                      <a:pt x="14044" y="33143"/>
                    </a:cubicBezTo>
                    <a:cubicBezTo>
                      <a:pt x="18012" y="33143"/>
                      <a:pt x="20846" y="31591"/>
                      <a:pt x="22420" y="28426"/>
                    </a:cubicBezTo>
                    <a:cubicBezTo>
                      <a:pt x="23617" y="26192"/>
                      <a:pt x="24184" y="22778"/>
                      <a:pt x="24184" y="1824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1" name="フリーフォーム 30">
                <a:extLst>
                  <a:ext uri="{FF2B5EF4-FFF2-40B4-BE49-F238E27FC236}">
                    <a16:creationId xmlns:a16="http://schemas.microsoft.com/office/drawing/2014/main" id="{519387DF-3884-F651-D0EC-605910999629}"/>
                  </a:ext>
                </a:extLst>
              </p:cNvPr>
              <p:cNvSpPr/>
              <p:nvPr/>
            </p:nvSpPr>
            <p:spPr>
              <a:xfrm>
                <a:off x="2249333" y="6634089"/>
                <a:ext cx="30103" cy="51638"/>
              </a:xfrm>
              <a:custGeom>
                <a:avLst/>
                <a:gdLst>
                  <a:gd name="connsiteX0" fmla="*/ 30041 w 30103"/>
                  <a:gd name="connsiteY0" fmla="*/ 0 h 51638"/>
                  <a:gd name="connsiteX1" fmla="*/ 13288 w 30103"/>
                  <a:gd name="connsiteY1" fmla="*/ 45184 h 51638"/>
                  <a:gd name="connsiteX2" fmla="*/ 10832 w 30103"/>
                  <a:gd name="connsiteY2" fmla="*/ 49342 h 51638"/>
                  <a:gd name="connsiteX3" fmla="*/ 4031 w 30103"/>
                  <a:gd name="connsiteY3" fmla="*/ 51638 h 51638"/>
                  <a:gd name="connsiteX4" fmla="*/ 2204 w 30103"/>
                  <a:gd name="connsiteY4" fmla="*/ 51638 h 51638"/>
                  <a:gd name="connsiteX5" fmla="*/ 2204 w 30103"/>
                  <a:gd name="connsiteY5" fmla="*/ 48349 h 51638"/>
                  <a:gd name="connsiteX6" fmla="*/ 3653 w 30103"/>
                  <a:gd name="connsiteY6" fmla="*/ 48349 h 51638"/>
                  <a:gd name="connsiteX7" fmla="*/ 7935 w 30103"/>
                  <a:gd name="connsiteY7" fmla="*/ 47294 h 51638"/>
                  <a:gd name="connsiteX8" fmla="*/ 10265 w 30103"/>
                  <a:gd name="connsiteY8" fmla="*/ 43446 h 51638"/>
                  <a:gd name="connsiteX9" fmla="*/ 13162 w 30103"/>
                  <a:gd name="connsiteY9" fmla="*/ 35563 h 51638"/>
                  <a:gd name="connsiteX10" fmla="*/ 0 w 30103"/>
                  <a:gd name="connsiteY10" fmla="*/ 0 h 51638"/>
                  <a:gd name="connsiteX11" fmla="*/ 4220 w 30103"/>
                  <a:gd name="connsiteY11" fmla="*/ 0 h 51638"/>
                  <a:gd name="connsiteX12" fmla="*/ 15052 w 30103"/>
                  <a:gd name="connsiteY12" fmla="*/ 31095 h 51638"/>
                  <a:gd name="connsiteX13" fmla="*/ 25884 w 30103"/>
                  <a:gd name="connsiteY13" fmla="*/ 0 h 51638"/>
                  <a:gd name="connsiteX14" fmla="*/ 30104 w 30103"/>
                  <a:gd name="connsiteY14" fmla="*/ 0 h 51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103" h="51638">
                    <a:moveTo>
                      <a:pt x="30041" y="0"/>
                    </a:moveTo>
                    <a:lnTo>
                      <a:pt x="13288" y="45184"/>
                    </a:lnTo>
                    <a:cubicBezTo>
                      <a:pt x="12596" y="47108"/>
                      <a:pt x="11777" y="48473"/>
                      <a:pt x="10832" y="49342"/>
                    </a:cubicBezTo>
                    <a:cubicBezTo>
                      <a:pt x="9132" y="50894"/>
                      <a:pt x="6865" y="51638"/>
                      <a:pt x="4031" y="51638"/>
                    </a:cubicBezTo>
                    <a:lnTo>
                      <a:pt x="2204" y="51638"/>
                    </a:lnTo>
                    <a:lnTo>
                      <a:pt x="2204" y="48349"/>
                    </a:lnTo>
                    <a:lnTo>
                      <a:pt x="3653" y="48349"/>
                    </a:lnTo>
                    <a:cubicBezTo>
                      <a:pt x="5668" y="48349"/>
                      <a:pt x="7054" y="47977"/>
                      <a:pt x="7935" y="47294"/>
                    </a:cubicBezTo>
                    <a:cubicBezTo>
                      <a:pt x="8754" y="46611"/>
                      <a:pt x="9573" y="45308"/>
                      <a:pt x="10265" y="43446"/>
                    </a:cubicBezTo>
                    <a:lnTo>
                      <a:pt x="13162" y="35563"/>
                    </a:lnTo>
                    <a:lnTo>
                      <a:pt x="0" y="0"/>
                    </a:lnTo>
                    <a:lnTo>
                      <a:pt x="4220" y="0"/>
                    </a:lnTo>
                    <a:lnTo>
                      <a:pt x="15052" y="31095"/>
                    </a:lnTo>
                    <a:lnTo>
                      <a:pt x="25884" y="0"/>
                    </a:lnTo>
                    <a:lnTo>
                      <a:pt x="30104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2" name="フリーフォーム 31">
                <a:extLst>
                  <a:ext uri="{FF2B5EF4-FFF2-40B4-BE49-F238E27FC236}">
                    <a16:creationId xmlns:a16="http://schemas.microsoft.com/office/drawing/2014/main" id="{04EC5D40-6F37-56F0-BC11-A027FD368809}"/>
                  </a:ext>
                </a:extLst>
              </p:cNvPr>
              <p:cNvSpPr/>
              <p:nvPr/>
            </p:nvSpPr>
            <p:spPr>
              <a:xfrm>
                <a:off x="2331393" y="6616711"/>
                <a:ext cx="37094" cy="53376"/>
              </a:xfrm>
              <a:custGeom>
                <a:avLst/>
                <a:gdLst>
                  <a:gd name="connsiteX0" fmla="*/ 37094 w 37094"/>
                  <a:gd name="connsiteY0" fmla="*/ 37736 h 53376"/>
                  <a:gd name="connsiteX1" fmla="*/ 30796 w 37094"/>
                  <a:gd name="connsiteY1" fmla="*/ 49218 h 53376"/>
                  <a:gd name="connsiteX2" fmla="*/ 18579 w 37094"/>
                  <a:gd name="connsiteY2" fmla="*/ 53376 h 53376"/>
                  <a:gd name="connsiteX3" fmla="*/ 4975 w 37094"/>
                  <a:gd name="connsiteY3" fmla="*/ 47914 h 53376"/>
                  <a:gd name="connsiteX4" fmla="*/ 567 w 37094"/>
                  <a:gd name="connsiteY4" fmla="*/ 39660 h 53376"/>
                  <a:gd name="connsiteX5" fmla="*/ 0 w 37094"/>
                  <a:gd name="connsiteY5" fmla="*/ 26688 h 53376"/>
                  <a:gd name="connsiteX6" fmla="*/ 567 w 37094"/>
                  <a:gd name="connsiteY6" fmla="*/ 13716 h 53376"/>
                  <a:gd name="connsiteX7" fmla="*/ 4975 w 37094"/>
                  <a:gd name="connsiteY7" fmla="*/ 5462 h 53376"/>
                  <a:gd name="connsiteX8" fmla="*/ 18579 w 37094"/>
                  <a:gd name="connsiteY8" fmla="*/ 0 h 53376"/>
                  <a:gd name="connsiteX9" fmla="*/ 30796 w 37094"/>
                  <a:gd name="connsiteY9" fmla="*/ 4158 h 53376"/>
                  <a:gd name="connsiteX10" fmla="*/ 37094 w 37094"/>
                  <a:gd name="connsiteY10" fmla="*/ 15640 h 53376"/>
                  <a:gd name="connsiteX11" fmla="*/ 31237 w 37094"/>
                  <a:gd name="connsiteY11" fmla="*/ 15640 h 53376"/>
                  <a:gd name="connsiteX12" fmla="*/ 26892 w 37094"/>
                  <a:gd name="connsiteY12" fmla="*/ 7882 h 53376"/>
                  <a:gd name="connsiteX13" fmla="*/ 18641 w 37094"/>
                  <a:gd name="connsiteY13" fmla="*/ 5027 h 53376"/>
                  <a:gd name="connsiteX14" fmla="*/ 9447 w 37094"/>
                  <a:gd name="connsiteY14" fmla="*/ 8689 h 53376"/>
                  <a:gd name="connsiteX15" fmla="*/ 6298 w 37094"/>
                  <a:gd name="connsiteY15" fmla="*/ 14834 h 53376"/>
                  <a:gd name="connsiteX16" fmla="*/ 5731 w 37094"/>
                  <a:gd name="connsiteY16" fmla="*/ 26688 h 53376"/>
                  <a:gd name="connsiteX17" fmla="*/ 6298 w 37094"/>
                  <a:gd name="connsiteY17" fmla="*/ 38543 h 53376"/>
                  <a:gd name="connsiteX18" fmla="*/ 9447 w 37094"/>
                  <a:gd name="connsiteY18" fmla="*/ 44687 h 53376"/>
                  <a:gd name="connsiteX19" fmla="*/ 18641 w 37094"/>
                  <a:gd name="connsiteY19" fmla="*/ 48349 h 53376"/>
                  <a:gd name="connsiteX20" fmla="*/ 26955 w 37094"/>
                  <a:gd name="connsiteY20" fmla="*/ 45494 h 53376"/>
                  <a:gd name="connsiteX21" fmla="*/ 31426 w 37094"/>
                  <a:gd name="connsiteY21" fmla="*/ 37736 h 53376"/>
                  <a:gd name="connsiteX22" fmla="*/ 37094 w 37094"/>
                  <a:gd name="connsiteY22" fmla="*/ 37736 h 53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7094" h="53376">
                    <a:moveTo>
                      <a:pt x="37094" y="37736"/>
                    </a:moveTo>
                    <a:cubicBezTo>
                      <a:pt x="36275" y="42577"/>
                      <a:pt x="34134" y="46425"/>
                      <a:pt x="30796" y="49218"/>
                    </a:cubicBezTo>
                    <a:cubicBezTo>
                      <a:pt x="27458" y="52011"/>
                      <a:pt x="23365" y="53376"/>
                      <a:pt x="18579" y="53376"/>
                    </a:cubicBezTo>
                    <a:cubicBezTo>
                      <a:pt x="13162" y="53376"/>
                      <a:pt x="8628" y="51576"/>
                      <a:pt x="4975" y="47914"/>
                    </a:cubicBezTo>
                    <a:cubicBezTo>
                      <a:pt x="2708" y="45680"/>
                      <a:pt x="1197" y="42887"/>
                      <a:pt x="567" y="39660"/>
                    </a:cubicBezTo>
                    <a:cubicBezTo>
                      <a:pt x="189" y="37425"/>
                      <a:pt x="0" y="33143"/>
                      <a:pt x="0" y="26688"/>
                    </a:cubicBezTo>
                    <a:cubicBezTo>
                      <a:pt x="0" y="20233"/>
                      <a:pt x="189" y="15951"/>
                      <a:pt x="567" y="13716"/>
                    </a:cubicBezTo>
                    <a:cubicBezTo>
                      <a:pt x="1197" y="10489"/>
                      <a:pt x="2708" y="7696"/>
                      <a:pt x="4975" y="5462"/>
                    </a:cubicBezTo>
                    <a:cubicBezTo>
                      <a:pt x="8691" y="1800"/>
                      <a:pt x="13225" y="0"/>
                      <a:pt x="18579" y="0"/>
                    </a:cubicBezTo>
                    <a:cubicBezTo>
                      <a:pt x="23428" y="0"/>
                      <a:pt x="27458" y="1365"/>
                      <a:pt x="30796" y="4158"/>
                    </a:cubicBezTo>
                    <a:cubicBezTo>
                      <a:pt x="34071" y="6889"/>
                      <a:pt x="36212" y="10737"/>
                      <a:pt x="37094" y="15640"/>
                    </a:cubicBezTo>
                    <a:lnTo>
                      <a:pt x="31237" y="15640"/>
                    </a:lnTo>
                    <a:cubicBezTo>
                      <a:pt x="30544" y="12413"/>
                      <a:pt x="29096" y="9806"/>
                      <a:pt x="26892" y="7882"/>
                    </a:cubicBezTo>
                    <a:cubicBezTo>
                      <a:pt x="24687" y="5958"/>
                      <a:pt x="21916" y="5027"/>
                      <a:pt x="18641" y="5027"/>
                    </a:cubicBezTo>
                    <a:cubicBezTo>
                      <a:pt x="14926" y="5027"/>
                      <a:pt x="11903" y="6269"/>
                      <a:pt x="9447" y="8689"/>
                    </a:cubicBezTo>
                    <a:cubicBezTo>
                      <a:pt x="7872" y="10303"/>
                      <a:pt x="6802" y="12351"/>
                      <a:pt x="6298" y="14834"/>
                    </a:cubicBezTo>
                    <a:cubicBezTo>
                      <a:pt x="5920" y="17006"/>
                      <a:pt x="5731" y="20978"/>
                      <a:pt x="5731" y="26688"/>
                    </a:cubicBezTo>
                    <a:cubicBezTo>
                      <a:pt x="5731" y="32398"/>
                      <a:pt x="5920" y="36370"/>
                      <a:pt x="6298" y="38543"/>
                    </a:cubicBezTo>
                    <a:cubicBezTo>
                      <a:pt x="6802" y="41025"/>
                      <a:pt x="7872" y="43011"/>
                      <a:pt x="9447" y="44687"/>
                    </a:cubicBezTo>
                    <a:cubicBezTo>
                      <a:pt x="11903" y="47170"/>
                      <a:pt x="14989" y="48349"/>
                      <a:pt x="18641" y="48349"/>
                    </a:cubicBezTo>
                    <a:cubicBezTo>
                      <a:pt x="21916" y="48349"/>
                      <a:pt x="24687" y="47418"/>
                      <a:pt x="26955" y="45494"/>
                    </a:cubicBezTo>
                    <a:cubicBezTo>
                      <a:pt x="29222" y="43570"/>
                      <a:pt x="30733" y="41025"/>
                      <a:pt x="31426" y="37736"/>
                    </a:cubicBezTo>
                    <a:lnTo>
                      <a:pt x="37094" y="3773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3" name="フリーフォーム 32">
                <a:extLst>
                  <a:ext uri="{FF2B5EF4-FFF2-40B4-BE49-F238E27FC236}">
                    <a16:creationId xmlns:a16="http://schemas.microsoft.com/office/drawing/2014/main" id="{870796B3-DA9E-EF99-3671-757FBBF388BB}"/>
                  </a:ext>
                </a:extLst>
              </p:cNvPr>
              <p:cNvSpPr/>
              <p:nvPr/>
            </p:nvSpPr>
            <p:spPr>
              <a:xfrm>
                <a:off x="2391663" y="6633717"/>
                <a:ext cx="28969" cy="36370"/>
              </a:xfrm>
              <a:custGeom>
                <a:avLst/>
                <a:gdLst>
                  <a:gd name="connsiteX0" fmla="*/ 28970 w 28969"/>
                  <a:gd name="connsiteY0" fmla="*/ 18185 h 36370"/>
                  <a:gd name="connsiteX1" fmla="*/ 24499 w 28969"/>
                  <a:gd name="connsiteY1" fmla="*/ 32460 h 36370"/>
                  <a:gd name="connsiteX2" fmla="*/ 14485 w 28969"/>
                  <a:gd name="connsiteY2" fmla="*/ 36370 h 36370"/>
                  <a:gd name="connsiteX3" fmla="*/ 4471 w 28969"/>
                  <a:gd name="connsiteY3" fmla="*/ 32460 h 36370"/>
                  <a:gd name="connsiteX4" fmla="*/ 0 w 28969"/>
                  <a:gd name="connsiteY4" fmla="*/ 18185 h 36370"/>
                  <a:gd name="connsiteX5" fmla="*/ 4471 w 28969"/>
                  <a:gd name="connsiteY5" fmla="*/ 3910 h 36370"/>
                  <a:gd name="connsiteX6" fmla="*/ 14485 w 28969"/>
                  <a:gd name="connsiteY6" fmla="*/ 0 h 36370"/>
                  <a:gd name="connsiteX7" fmla="*/ 24499 w 28969"/>
                  <a:gd name="connsiteY7" fmla="*/ 3910 h 36370"/>
                  <a:gd name="connsiteX8" fmla="*/ 28970 w 28969"/>
                  <a:gd name="connsiteY8" fmla="*/ 18185 h 36370"/>
                  <a:gd name="connsiteX9" fmla="*/ 25128 w 28969"/>
                  <a:gd name="connsiteY9" fmla="*/ 18185 h 36370"/>
                  <a:gd name="connsiteX10" fmla="*/ 21979 w 28969"/>
                  <a:gd name="connsiteY10" fmla="*/ 6393 h 36370"/>
                  <a:gd name="connsiteX11" fmla="*/ 14422 w 28969"/>
                  <a:gd name="connsiteY11" fmla="*/ 3289 h 36370"/>
                  <a:gd name="connsiteX12" fmla="*/ 6865 w 28969"/>
                  <a:gd name="connsiteY12" fmla="*/ 6393 h 36370"/>
                  <a:gd name="connsiteX13" fmla="*/ 3716 w 28969"/>
                  <a:gd name="connsiteY13" fmla="*/ 18185 h 36370"/>
                  <a:gd name="connsiteX14" fmla="*/ 6865 w 28969"/>
                  <a:gd name="connsiteY14" fmla="*/ 29978 h 36370"/>
                  <a:gd name="connsiteX15" fmla="*/ 14422 w 28969"/>
                  <a:gd name="connsiteY15" fmla="*/ 33081 h 36370"/>
                  <a:gd name="connsiteX16" fmla="*/ 21979 w 28969"/>
                  <a:gd name="connsiteY16" fmla="*/ 29978 h 36370"/>
                  <a:gd name="connsiteX17" fmla="*/ 25128 w 28969"/>
                  <a:gd name="connsiteY17" fmla="*/ 18185 h 36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8969" h="36370">
                    <a:moveTo>
                      <a:pt x="28970" y="18185"/>
                    </a:moveTo>
                    <a:cubicBezTo>
                      <a:pt x="28970" y="24764"/>
                      <a:pt x="27458" y="29543"/>
                      <a:pt x="24499" y="32460"/>
                    </a:cubicBezTo>
                    <a:cubicBezTo>
                      <a:pt x="21853" y="35067"/>
                      <a:pt x="18516" y="36370"/>
                      <a:pt x="14485" y="36370"/>
                    </a:cubicBezTo>
                    <a:cubicBezTo>
                      <a:pt x="10454" y="36370"/>
                      <a:pt x="7117" y="35067"/>
                      <a:pt x="4471" y="32460"/>
                    </a:cubicBezTo>
                    <a:cubicBezTo>
                      <a:pt x="1449" y="29481"/>
                      <a:pt x="0" y="24764"/>
                      <a:pt x="0" y="18185"/>
                    </a:cubicBezTo>
                    <a:cubicBezTo>
                      <a:pt x="0" y="11606"/>
                      <a:pt x="1512" y="6827"/>
                      <a:pt x="4471" y="3910"/>
                    </a:cubicBezTo>
                    <a:cubicBezTo>
                      <a:pt x="7117" y="1303"/>
                      <a:pt x="10454" y="0"/>
                      <a:pt x="14485" y="0"/>
                    </a:cubicBezTo>
                    <a:cubicBezTo>
                      <a:pt x="18516" y="0"/>
                      <a:pt x="21853" y="1303"/>
                      <a:pt x="24499" y="3910"/>
                    </a:cubicBezTo>
                    <a:cubicBezTo>
                      <a:pt x="27458" y="6827"/>
                      <a:pt x="28970" y="11606"/>
                      <a:pt x="28970" y="18185"/>
                    </a:cubicBezTo>
                    <a:close/>
                    <a:moveTo>
                      <a:pt x="25128" y="18185"/>
                    </a:moveTo>
                    <a:cubicBezTo>
                      <a:pt x="25128" y="12413"/>
                      <a:pt x="24058" y="8441"/>
                      <a:pt x="21979" y="6393"/>
                    </a:cubicBezTo>
                    <a:cubicBezTo>
                      <a:pt x="19901" y="4345"/>
                      <a:pt x="17382" y="3289"/>
                      <a:pt x="14422" y="3289"/>
                    </a:cubicBezTo>
                    <a:cubicBezTo>
                      <a:pt x="11462" y="3289"/>
                      <a:pt x="8943" y="4345"/>
                      <a:pt x="6865" y="6393"/>
                    </a:cubicBezTo>
                    <a:cubicBezTo>
                      <a:pt x="4786" y="8441"/>
                      <a:pt x="3716" y="12413"/>
                      <a:pt x="3716" y="18185"/>
                    </a:cubicBezTo>
                    <a:cubicBezTo>
                      <a:pt x="3716" y="23957"/>
                      <a:pt x="4786" y="27929"/>
                      <a:pt x="6865" y="29978"/>
                    </a:cubicBezTo>
                    <a:cubicBezTo>
                      <a:pt x="8943" y="32026"/>
                      <a:pt x="11462" y="33081"/>
                      <a:pt x="14422" y="33081"/>
                    </a:cubicBezTo>
                    <a:cubicBezTo>
                      <a:pt x="17382" y="33081"/>
                      <a:pt x="19901" y="32026"/>
                      <a:pt x="21979" y="29978"/>
                    </a:cubicBezTo>
                    <a:cubicBezTo>
                      <a:pt x="24058" y="27929"/>
                      <a:pt x="25128" y="23957"/>
                      <a:pt x="25128" y="1818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4" name="フリーフォーム 33">
                <a:extLst>
                  <a:ext uri="{FF2B5EF4-FFF2-40B4-BE49-F238E27FC236}">
                    <a16:creationId xmlns:a16="http://schemas.microsoft.com/office/drawing/2014/main" id="{1A577098-C565-7A6E-1E1D-84B7E7054AA5}"/>
                  </a:ext>
                </a:extLst>
              </p:cNvPr>
              <p:cNvSpPr/>
              <p:nvPr/>
            </p:nvSpPr>
            <p:spPr>
              <a:xfrm>
                <a:off x="2446076" y="6633655"/>
                <a:ext cx="27836" cy="35997"/>
              </a:xfrm>
              <a:custGeom>
                <a:avLst/>
                <a:gdLst>
                  <a:gd name="connsiteX0" fmla="*/ 27836 w 27836"/>
                  <a:gd name="connsiteY0" fmla="*/ 35998 h 35997"/>
                  <a:gd name="connsiteX1" fmla="*/ 23995 w 27836"/>
                  <a:gd name="connsiteY1" fmla="*/ 35998 h 35997"/>
                  <a:gd name="connsiteX2" fmla="*/ 23995 w 27836"/>
                  <a:gd name="connsiteY2" fmla="*/ 13965 h 35997"/>
                  <a:gd name="connsiteX3" fmla="*/ 14044 w 27836"/>
                  <a:gd name="connsiteY3" fmla="*/ 3352 h 35997"/>
                  <a:gd name="connsiteX4" fmla="*/ 6550 w 27836"/>
                  <a:gd name="connsiteY4" fmla="*/ 6144 h 35997"/>
                  <a:gd name="connsiteX5" fmla="*/ 3842 w 27836"/>
                  <a:gd name="connsiteY5" fmla="*/ 13965 h 35997"/>
                  <a:gd name="connsiteX6" fmla="*/ 3842 w 27836"/>
                  <a:gd name="connsiteY6" fmla="*/ 35998 h 35997"/>
                  <a:gd name="connsiteX7" fmla="*/ 0 w 27836"/>
                  <a:gd name="connsiteY7" fmla="*/ 35998 h 35997"/>
                  <a:gd name="connsiteX8" fmla="*/ 0 w 27836"/>
                  <a:gd name="connsiteY8" fmla="*/ 434 h 35997"/>
                  <a:gd name="connsiteX9" fmla="*/ 3842 w 27836"/>
                  <a:gd name="connsiteY9" fmla="*/ 434 h 35997"/>
                  <a:gd name="connsiteX10" fmla="*/ 3842 w 27836"/>
                  <a:gd name="connsiteY10" fmla="*/ 4655 h 35997"/>
                  <a:gd name="connsiteX11" fmla="*/ 14485 w 27836"/>
                  <a:gd name="connsiteY11" fmla="*/ 0 h 35997"/>
                  <a:gd name="connsiteX12" fmla="*/ 24247 w 27836"/>
                  <a:gd name="connsiteY12" fmla="*/ 3600 h 35997"/>
                  <a:gd name="connsiteX13" fmla="*/ 27773 w 27836"/>
                  <a:gd name="connsiteY13" fmla="*/ 13282 h 35997"/>
                  <a:gd name="connsiteX14" fmla="*/ 27773 w 27836"/>
                  <a:gd name="connsiteY14" fmla="*/ 35998 h 359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7836" h="35997">
                    <a:moveTo>
                      <a:pt x="27836" y="35998"/>
                    </a:moveTo>
                    <a:lnTo>
                      <a:pt x="23995" y="35998"/>
                    </a:lnTo>
                    <a:lnTo>
                      <a:pt x="23995" y="13965"/>
                    </a:lnTo>
                    <a:cubicBezTo>
                      <a:pt x="23995" y="6889"/>
                      <a:pt x="20657" y="3352"/>
                      <a:pt x="14044" y="3352"/>
                    </a:cubicBezTo>
                    <a:cubicBezTo>
                      <a:pt x="10832" y="3352"/>
                      <a:pt x="8376" y="4283"/>
                      <a:pt x="6550" y="6144"/>
                    </a:cubicBezTo>
                    <a:cubicBezTo>
                      <a:pt x="4723" y="8006"/>
                      <a:pt x="3842" y="10613"/>
                      <a:pt x="3842" y="13965"/>
                    </a:cubicBezTo>
                    <a:lnTo>
                      <a:pt x="3842" y="35998"/>
                    </a:lnTo>
                    <a:lnTo>
                      <a:pt x="0" y="35998"/>
                    </a:lnTo>
                    <a:lnTo>
                      <a:pt x="0" y="434"/>
                    </a:lnTo>
                    <a:lnTo>
                      <a:pt x="3842" y="434"/>
                    </a:lnTo>
                    <a:lnTo>
                      <a:pt x="3842" y="4655"/>
                    </a:lnTo>
                    <a:cubicBezTo>
                      <a:pt x="6550" y="1552"/>
                      <a:pt x="10077" y="0"/>
                      <a:pt x="14485" y="0"/>
                    </a:cubicBezTo>
                    <a:cubicBezTo>
                      <a:pt x="18642" y="0"/>
                      <a:pt x="21853" y="1179"/>
                      <a:pt x="24247" y="3600"/>
                    </a:cubicBezTo>
                    <a:cubicBezTo>
                      <a:pt x="26640" y="5958"/>
                      <a:pt x="27773" y="9248"/>
                      <a:pt x="27773" y="13282"/>
                    </a:cubicBezTo>
                    <a:lnTo>
                      <a:pt x="27773" y="3599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5" name="フリーフォーム 34">
                <a:extLst>
                  <a:ext uri="{FF2B5EF4-FFF2-40B4-BE49-F238E27FC236}">
                    <a16:creationId xmlns:a16="http://schemas.microsoft.com/office/drawing/2014/main" id="{A0BFC93E-6013-B5D1-ED4A-520BA3B4AFA2}"/>
                  </a:ext>
                </a:extLst>
              </p:cNvPr>
              <p:cNvSpPr/>
              <p:nvPr/>
            </p:nvSpPr>
            <p:spPr>
              <a:xfrm>
                <a:off x="2498978" y="6633655"/>
                <a:ext cx="28025" cy="53376"/>
              </a:xfrm>
              <a:custGeom>
                <a:avLst/>
                <a:gdLst>
                  <a:gd name="connsiteX0" fmla="*/ 28025 w 28025"/>
                  <a:gd name="connsiteY0" fmla="*/ 37984 h 53376"/>
                  <a:gd name="connsiteX1" fmla="*/ 24121 w 28025"/>
                  <a:gd name="connsiteY1" fmla="*/ 49094 h 53376"/>
                  <a:gd name="connsiteX2" fmla="*/ 13288 w 28025"/>
                  <a:gd name="connsiteY2" fmla="*/ 53376 h 53376"/>
                  <a:gd name="connsiteX3" fmla="*/ 6865 w 28025"/>
                  <a:gd name="connsiteY3" fmla="*/ 52321 h 53376"/>
                  <a:gd name="connsiteX4" fmla="*/ 1386 w 28025"/>
                  <a:gd name="connsiteY4" fmla="*/ 48659 h 53376"/>
                  <a:gd name="connsiteX5" fmla="*/ 3905 w 28025"/>
                  <a:gd name="connsiteY5" fmla="*/ 46177 h 53376"/>
                  <a:gd name="connsiteX6" fmla="*/ 7935 w 28025"/>
                  <a:gd name="connsiteY6" fmla="*/ 49032 h 53376"/>
                  <a:gd name="connsiteX7" fmla="*/ 13225 w 28025"/>
                  <a:gd name="connsiteY7" fmla="*/ 50087 h 53376"/>
                  <a:gd name="connsiteX8" fmla="*/ 21539 w 28025"/>
                  <a:gd name="connsiteY8" fmla="*/ 46549 h 53376"/>
                  <a:gd name="connsiteX9" fmla="*/ 24184 w 28025"/>
                  <a:gd name="connsiteY9" fmla="*/ 37798 h 53376"/>
                  <a:gd name="connsiteX10" fmla="*/ 24184 w 28025"/>
                  <a:gd name="connsiteY10" fmla="*/ 31467 h 53376"/>
                  <a:gd name="connsiteX11" fmla="*/ 13477 w 28025"/>
                  <a:gd name="connsiteY11" fmla="*/ 36494 h 53376"/>
                  <a:gd name="connsiteX12" fmla="*/ 4660 w 28025"/>
                  <a:gd name="connsiteY12" fmla="*/ 33391 h 53376"/>
                  <a:gd name="connsiteX13" fmla="*/ 0 w 28025"/>
                  <a:gd name="connsiteY13" fmla="*/ 18247 h 53376"/>
                  <a:gd name="connsiteX14" fmla="*/ 4660 w 28025"/>
                  <a:gd name="connsiteY14" fmla="*/ 3103 h 53376"/>
                  <a:gd name="connsiteX15" fmla="*/ 13477 w 28025"/>
                  <a:gd name="connsiteY15" fmla="*/ 0 h 53376"/>
                  <a:gd name="connsiteX16" fmla="*/ 24184 w 28025"/>
                  <a:gd name="connsiteY16" fmla="*/ 5027 h 53376"/>
                  <a:gd name="connsiteX17" fmla="*/ 24184 w 28025"/>
                  <a:gd name="connsiteY17" fmla="*/ 434 h 53376"/>
                  <a:gd name="connsiteX18" fmla="*/ 28025 w 28025"/>
                  <a:gd name="connsiteY18" fmla="*/ 434 h 53376"/>
                  <a:gd name="connsiteX19" fmla="*/ 28025 w 28025"/>
                  <a:gd name="connsiteY19" fmla="*/ 37984 h 53376"/>
                  <a:gd name="connsiteX20" fmla="*/ 24184 w 28025"/>
                  <a:gd name="connsiteY20" fmla="*/ 18247 h 53376"/>
                  <a:gd name="connsiteX21" fmla="*/ 22420 w 28025"/>
                  <a:gd name="connsiteY21" fmla="*/ 8006 h 53376"/>
                  <a:gd name="connsiteX22" fmla="*/ 14044 w 28025"/>
                  <a:gd name="connsiteY22" fmla="*/ 3352 h 53376"/>
                  <a:gd name="connsiteX23" fmla="*/ 5668 w 28025"/>
                  <a:gd name="connsiteY23" fmla="*/ 8006 h 53376"/>
                  <a:gd name="connsiteX24" fmla="*/ 3842 w 28025"/>
                  <a:gd name="connsiteY24" fmla="*/ 18247 h 53376"/>
                  <a:gd name="connsiteX25" fmla="*/ 5668 w 28025"/>
                  <a:gd name="connsiteY25" fmla="*/ 28426 h 53376"/>
                  <a:gd name="connsiteX26" fmla="*/ 14044 w 28025"/>
                  <a:gd name="connsiteY26" fmla="*/ 33143 h 53376"/>
                  <a:gd name="connsiteX27" fmla="*/ 22420 w 28025"/>
                  <a:gd name="connsiteY27" fmla="*/ 28426 h 53376"/>
                  <a:gd name="connsiteX28" fmla="*/ 24184 w 28025"/>
                  <a:gd name="connsiteY28" fmla="*/ 18247 h 53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8025" h="53376">
                    <a:moveTo>
                      <a:pt x="28025" y="37984"/>
                    </a:moveTo>
                    <a:cubicBezTo>
                      <a:pt x="28025" y="42577"/>
                      <a:pt x="26703" y="46239"/>
                      <a:pt x="24121" y="49094"/>
                    </a:cubicBezTo>
                    <a:cubicBezTo>
                      <a:pt x="21476" y="51949"/>
                      <a:pt x="17886" y="53376"/>
                      <a:pt x="13288" y="53376"/>
                    </a:cubicBezTo>
                    <a:cubicBezTo>
                      <a:pt x="10706" y="53376"/>
                      <a:pt x="8565" y="53004"/>
                      <a:pt x="6865" y="52321"/>
                    </a:cubicBezTo>
                    <a:cubicBezTo>
                      <a:pt x="5164" y="51638"/>
                      <a:pt x="3338" y="50397"/>
                      <a:pt x="1386" y="48659"/>
                    </a:cubicBezTo>
                    <a:lnTo>
                      <a:pt x="3905" y="46177"/>
                    </a:lnTo>
                    <a:cubicBezTo>
                      <a:pt x="5479" y="47604"/>
                      <a:pt x="6865" y="48535"/>
                      <a:pt x="7935" y="49032"/>
                    </a:cubicBezTo>
                    <a:cubicBezTo>
                      <a:pt x="9384" y="49714"/>
                      <a:pt x="11147" y="50087"/>
                      <a:pt x="13225" y="50087"/>
                    </a:cubicBezTo>
                    <a:cubicBezTo>
                      <a:pt x="16878" y="50087"/>
                      <a:pt x="19649" y="48908"/>
                      <a:pt x="21539" y="46549"/>
                    </a:cubicBezTo>
                    <a:cubicBezTo>
                      <a:pt x="23302" y="44377"/>
                      <a:pt x="24184" y="41460"/>
                      <a:pt x="24184" y="37798"/>
                    </a:cubicBezTo>
                    <a:lnTo>
                      <a:pt x="24184" y="31467"/>
                    </a:lnTo>
                    <a:cubicBezTo>
                      <a:pt x="21665" y="34819"/>
                      <a:pt x="18075" y="36494"/>
                      <a:pt x="13477" y="36494"/>
                    </a:cubicBezTo>
                    <a:cubicBezTo>
                      <a:pt x="9699" y="36494"/>
                      <a:pt x="6739" y="35439"/>
                      <a:pt x="4660" y="33391"/>
                    </a:cubicBezTo>
                    <a:cubicBezTo>
                      <a:pt x="1574" y="30350"/>
                      <a:pt x="0" y="25323"/>
                      <a:pt x="0" y="18247"/>
                    </a:cubicBezTo>
                    <a:cubicBezTo>
                      <a:pt x="0" y="11172"/>
                      <a:pt x="1574" y="6207"/>
                      <a:pt x="4660" y="3103"/>
                    </a:cubicBezTo>
                    <a:cubicBezTo>
                      <a:pt x="6739" y="1055"/>
                      <a:pt x="9699" y="0"/>
                      <a:pt x="13477" y="0"/>
                    </a:cubicBezTo>
                    <a:cubicBezTo>
                      <a:pt x="18075" y="0"/>
                      <a:pt x="21665" y="1676"/>
                      <a:pt x="24184" y="5027"/>
                    </a:cubicBezTo>
                    <a:lnTo>
                      <a:pt x="24184" y="434"/>
                    </a:lnTo>
                    <a:lnTo>
                      <a:pt x="28025" y="434"/>
                    </a:lnTo>
                    <a:lnTo>
                      <a:pt x="28025" y="37984"/>
                    </a:lnTo>
                    <a:close/>
                    <a:moveTo>
                      <a:pt x="24184" y="18247"/>
                    </a:moveTo>
                    <a:cubicBezTo>
                      <a:pt x="24184" y="13716"/>
                      <a:pt x="23617" y="10303"/>
                      <a:pt x="22420" y="8006"/>
                    </a:cubicBezTo>
                    <a:cubicBezTo>
                      <a:pt x="20846" y="4903"/>
                      <a:pt x="18012" y="3352"/>
                      <a:pt x="14044" y="3352"/>
                    </a:cubicBezTo>
                    <a:cubicBezTo>
                      <a:pt x="10076" y="3352"/>
                      <a:pt x="7242" y="4903"/>
                      <a:pt x="5668" y="8006"/>
                    </a:cubicBezTo>
                    <a:cubicBezTo>
                      <a:pt x="4471" y="10303"/>
                      <a:pt x="3842" y="13716"/>
                      <a:pt x="3842" y="18247"/>
                    </a:cubicBezTo>
                    <a:cubicBezTo>
                      <a:pt x="3842" y="22778"/>
                      <a:pt x="4471" y="26192"/>
                      <a:pt x="5668" y="28426"/>
                    </a:cubicBezTo>
                    <a:cubicBezTo>
                      <a:pt x="7242" y="31591"/>
                      <a:pt x="10076" y="33143"/>
                      <a:pt x="14044" y="33143"/>
                    </a:cubicBezTo>
                    <a:cubicBezTo>
                      <a:pt x="18012" y="33143"/>
                      <a:pt x="20846" y="31591"/>
                      <a:pt x="22420" y="28426"/>
                    </a:cubicBezTo>
                    <a:cubicBezTo>
                      <a:pt x="23617" y="26192"/>
                      <a:pt x="24184" y="22778"/>
                      <a:pt x="24184" y="1824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6" name="フリーフォーム 35">
                <a:extLst>
                  <a:ext uri="{FF2B5EF4-FFF2-40B4-BE49-F238E27FC236}">
                    <a16:creationId xmlns:a16="http://schemas.microsoft.com/office/drawing/2014/main" id="{8BD1FE17-91BB-9B58-B1CC-14C94CA4A209}"/>
                  </a:ext>
                </a:extLst>
              </p:cNvPr>
              <p:cNvSpPr/>
              <p:nvPr/>
            </p:nvSpPr>
            <p:spPr>
              <a:xfrm>
                <a:off x="2554525" y="6633717"/>
                <a:ext cx="23050" cy="35997"/>
              </a:xfrm>
              <a:custGeom>
                <a:avLst/>
                <a:gdLst>
                  <a:gd name="connsiteX0" fmla="*/ 23050 w 23050"/>
                  <a:gd name="connsiteY0" fmla="*/ 3352 h 35997"/>
                  <a:gd name="connsiteX1" fmla="*/ 20279 w 23050"/>
                  <a:gd name="connsiteY1" fmla="*/ 6082 h 35997"/>
                  <a:gd name="connsiteX2" fmla="*/ 13477 w 23050"/>
                  <a:gd name="connsiteY2" fmla="*/ 3289 h 35997"/>
                  <a:gd name="connsiteX3" fmla="*/ 6424 w 23050"/>
                  <a:gd name="connsiteY3" fmla="*/ 6455 h 35997"/>
                  <a:gd name="connsiteX4" fmla="*/ 3842 w 23050"/>
                  <a:gd name="connsiteY4" fmla="*/ 14089 h 35997"/>
                  <a:gd name="connsiteX5" fmla="*/ 3842 w 23050"/>
                  <a:gd name="connsiteY5" fmla="*/ 35998 h 35997"/>
                  <a:gd name="connsiteX6" fmla="*/ 0 w 23050"/>
                  <a:gd name="connsiteY6" fmla="*/ 35998 h 35997"/>
                  <a:gd name="connsiteX7" fmla="*/ 0 w 23050"/>
                  <a:gd name="connsiteY7" fmla="*/ 434 h 35997"/>
                  <a:gd name="connsiteX8" fmla="*/ 3842 w 23050"/>
                  <a:gd name="connsiteY8" fmla="*/ 434 h 35997"/>
                  <a:gd name="connsiteX9" fmla="*/ 3842 w 23050"/>
                  <a:gd name="connsiteY9" fmla="*/ 5151 h 35997"/>
                  <a:gd name="connsiteX10" fmla="*/ 14359 w 23050"/>
                  <a:gd name="connsiteY10" fmla="*/ 0 h 35997"/>
                  <a:gd name="connsiteX11" fmla="*/ 23050 w 23050"/>
                  <a:gd name="connsiteY11" fmla="*/ 3414 h 359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3050" h="35997">
                    <a:moveTo>
                      <a:pt x="23050" y="3352"/>
                    </a:moveTo>
                    <a:lnTo>
                      <a:pt x="20279" y="6082"/>
                    </a:lnTo>
                    <a:cubicBezTo>
                      <a:pt x="18390" y="4220"/>
                      <a:pt x="16122" y="3289"/>
                      <a:pt x="13477" y="3289"/>
                    </a:cubicBezTo>
                    <a:cubicBezTo>
                      <a:pt x="10454" y="3289"/>
                      <a:pt x="8124" y="4345"/>
                      <a:pt x="6424" y="6455"/>
                    </a:cubicBezTo>
                    <a:cubicBezTo>
                      <a:pt x="4723" y="8565"/>
                      <a:pt x="3842" y="11110"/>
                      <a:pt x="3842" y="14089"/>
                    </a:cubicBezTo>
                    <a:lnTo>
                      <a:pt x="3842" y="35998"/>
                    </a:lnTo>
                    <a:lnTo>
                      <a:pt x="0" y="35998"/>
                    </a:lnTo>
                    <a:lnTo>
                      <a:pt x="0" y="434"/>
                    </a:lnTo>
                    <a:lnTo>
                      <a:pt x="3842" y="434"/>
                    </a:lnTo>
                    <a:lnTo>
                      <a:pt x="3842" y="5151"/>
                    </a:lnTo>
                    <a:cubicBezTo>
                      <a:pt x="6046" y="1738"/>
                      <a:pt x="9573" y="0"/>
                      <a:pt x="14359" y="0"/>
                    </a:cubicBezTo>
                    <a:cubicBezTo>
                      <a:pt x="17823" y="0"/>
                      <a:pt x="20720" y="1117"/>
                      <a:pt x="23050" y="3414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7" name="フリーフォーム 36">
                <a:extLst>
                  <a:ext uri="{FF2B5EF4-FFF2-40B4-BE49-F238E27FC236}">
                    <a16:creationId xmlns:a16="http://schemas.microsoft.com/office/drawing/2014/main" id="{E15D7443-4F2D-7CBB-07B3-336D640EDAB1}"/>
                  </a:ext>
                </a:extLst>
              </p:cNvPr>
              <p:cNvSpPr/>
              <p:nvPr/>
            </p:nvSpPr>
            <p:spPr>
              <a:xfrm>
                <a:off x="2596090" y="6633717"/>
                <a:ext cx="28906" cy="36432"/>
              </a:xfrm>
              <a:custGeom>
                <a:avLst/>
                <a:gdLst>
                  <a:gd name="connsiteX0" fmla="*/ 28907 w 28906"/>
                  <a:gd name="connsiteY0" fmla="*/ 18992 h 36432"/>
                  <a:gd name="connsiteX1" fmla="*/ 3842 w 28906"/>
                  <a:gd name="connsiteY1" fmla="*/ 18992 h 36432"/>
                  <a:gd name="connsiteX2" fmla="*/ 15619 w 28906"/>
                  <a:gd name="connsiteY2" fmla="*/ 33081 h 36432"/>
                  <a:gd name="connsiteX3" fmla="*/ 25569 w 28906"/>
                  <a:gd name="connsiteY3" fmla="*/ 28736 h 36432"/>
                  <a:gd name="connsiteX4" fmla="*/ 28403 w 28906"/>
                  <a:gd name="connsiteY4" fmla="*/ 30971 h 36432"/>
                  <a:gd name="connsiteX5" fmla="*/ 15367 w 28906"/>
                  <a:gd name="connsiteY5" fmla="*/ 36432 h 36432"/>
                  <a:gd name="connsiteX6" fmla="*/ 0 w 28906"/>
                  <a:gd name="connsiteY6" fmla="*/ 18247 h 36432"/>
                  <a:gd name="connsiteX7" fmla="*/ 3842 w 28906"/>
                  <a:gd name="connsiteY7" fmla="*/ 4841 h 36432"/>
                  <a:gd name="connsiteX8" fmla="*/ 14485 w 28906"/>
                  <a:gd name="connsiteY8" fmla="*/ 0 h 36432"/>
                  <a:gd name="connsiteX9" fmla="*/ 25065 w 28906"/>
                  <a:gd name="connsiteY9" fmla="*/ 4593 h 36432"/>
                  <a:gd name="connsiteX10" fmla="*/ 28907 w 28906"/>
                  <a:gd name="connsiteY10" fmla="*/ 17316 h 36432"/>
                  <a:gd name="connsiteX11" fmla="*/ 28907 w 28906"/>
                  <a:gd name="connsiteY11" fmla="*/ 18992 h 36432"/>
                  <a:gd name="connsiteX12" fmla="*/ 25065 w 28906"/>
                  <a:gd name="connsiteY12" fmla="*/ 15951 h 36432"/>
                  <a:gd name="connsiteX13" fmla="*/ 23806 w 28906"/>
                  <a:gd name="connsiteY13" fmla="*/ 9186 h 36432"/>
                  <a:gd name="connsiteX14" fmla="*/ 20153 w 28906"/>
                  <a:gd name="connsiteY14" fmla="*/ 4903 h 36432"/>
                  <a:gd name="connsiteX15" fmla="*/ 14485 w 28906"/>
                  <a:gd name="connsiteY15" fmla="*/ 3289 h 36432"/>
                  <a:gd name="connsiteX16" fmla="*/ 8817 w 28906"/>
                  <a:gd name="connsiteY16" fmla="*/ 4903 h 36432"/>
                  <a:gd name="connsiteX17" fmla="*/ 5164 w 28906"/>
                  <a:gd name="connsiteY17" fmla="*/ 9186 h 36432"/>
                  <a:gd name="connsiteX18" fmla="*/ 3905 w 28906"/>
                  <a:gd name="connsiteY18" fmla="*/ 15951 h 36432"/>
                  <a:gd name="connsiteX19" fmla="*/ 25128 w 28906"/>
                  <a:gd name="connsiteY19" fmla="*/ 15951 h 3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8906" h="36432">
                    <a:moveTo>
                      <a:pt x="28907" y="18992"/>
                    </a:moveTo>
                    <a:lnTo>
                      <a:pt x="3842" y="18992"/>
                    </a:lnTo>
                    <a:cubicBezTo>
                      <a:pt x="3842" y="28364"/>
                      <a:pt x="7746" y="33081"/>
                      <a:pt x="15619" y="33081"/>
                    </a:cubicBezTo>
                    <a:cubicBezTo>
                      <a:pt x="19334" y="33081"/>
                      <a:pt x="22672" y="31653"/>
                      <a:pt x="25569" y="28736"/>
                    </a:cubicBezTo>
                    <a:lnTo>
                      <a:pt x="28403" y="30971"/>
                    </a:lnTo>
                    <a:cubicBezTo>
                      <a:pt x="24687" y="34632"/>
                      <a:pt x="20342" y="36432"/>
                      <a:pt x="15367" y="36432"/>
                    </a:cubicBezTo>
                    <a:cubicBezTo>
                      <a:pt x="5164" y="36432"/>
                      <a:pt x="0" y="30350"/>
                      <a:pt x="0" y="18247"/>
                    </a:cubicBezTo>
                    <a:cubicBezTo>
                      <a:pt x="0" y="12537"/>
                      <a:pt x="1260" y="8068"/>
                      <a:pt x="3842" y="4841"/>
                    </a:cubicBezTo>
                    <a:cubicBezTo>
                      <a:pt x="6361" y="1614"/>
                      <a:pt x="9951" y="0"/>
                      <a:pt x="14485" y="0"/>
                    </a:cubicBezTo>
                    <a:cubicBezTo>
                      <a:pt x="19019" y="0"/>
                      <a:pt x="22483" y="1552"/>
                      <a:pt x="25065" y="4593"/>
                    </a:cubicBezTo>
                    <a:cubicBezTo>
                      <a:pt x="27647" y="7634"/>
                      <a:pt x="28907" y="11917"/>
                      <a:pt x="28907" y="17316"/>
                    </a:cubicBezTo>
                    <a:lnTo>
                      <a:pt x="28907" y="18992"/>
                    </a:lnTo>
                    <a:close/>
                    <a:moveTo>
                      <a:pt x="25065" y="15951"/>
                    </a:moveTo>
                    <a:cubicBezTo>
                      <a:pt x="24939" y="13220"/>
                      <a:pt x="24561" y="10923"/>
                      <a:pt x="23806" y="9186"/>
                    </a:cubicBezTo>
                    <a:cubicBezTo>
                      <a:pt x="23050" y="7448"/>
                      <a:pt x="21853" y="6020"/>
                      <a:pt x="20153" y="4903"/>
                    </a:cubicBezTo>
                    <a:cubicBezTo>
                      <a:pt x="18453" y="3848"/>
                      <a:pt x="16563" y="3289"/>
                      <a:pt x="14485" y="3289"/>
                    </a:cubicBezTo>
                    <a:cubicBezTo>
                      <a:pt x="12407" y="3289"/>
                      <a:pt x="10517" y="3848"/>
                      <a:pt x="8817" y="4903"/>
                    </a:cubicBezTo>
                    <a:cubicBezTo>
                      <a:pt x="7117" y="5958"/>
                      <a:pt x="5920" y="7386"/>
                      <a:pt x="5164" y="9186"/>
                    </a:cubicBezTo>
                    <a:cubicBezTo>
                      <a:pt x="4408" y="10986"/>
                      <a:pt x="3968" y="13220"/>
                      <a:pt x="3905" y="15951"/>
                    </a:cubicBezTo>
                    <a:lnTo>
                      <a:pt x="25128" y="15951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8" name="フリーフォーム 37">
                <a:extLst>
                  <a:ext uri="{FF2B5EF4-FFF2-40B4-BE49-F238E27FC236}">
                    <a16:creationId xmlns:a16="http://schemas.microsoft.com/office/drawing/2014/main" id="{67CF3818-31C3-685A-E7FE-CFD8D07EF64C}"/>
                  </a:ext>
                </a:extLst>
              </p:cNvPr>
              <p:cNvSpPr/>
              <p:nvPr/>
            </p:nvSpPr>
            <p:spPr>
              <a:xfrm>
                <a:off x="2646914" y="6633655"/>
                <a:ext cx="29095" cy="36432"/>
              </a:xfrm>
              <a:custGeom>
                <a:avLst/>
                <a:gdLst>
                  <a:gd name="connsiteX0" fmla="*/ 29096 w 29095"/>
                  <a:gd name="connsiteY0" fmla="*/ 25881 h 36432"/>
                  <a:gd name="connsiteX1" fmla="*/ 25191 w 29095"/>
                  <a:gd name="connsiteY1" fmla="*/ 33577 h 36432"/>
                  <a:gd name="connsiteX2" fmla="*/ 14611 w 29095"/>
                  <a:gd name="connsiteY2" fmla="*/ 36432 h 36432"/>
                  <a:gd name="connsiteX3" fmla="*/ 0 w 29095"/>
                  <a:gd name="connsiteY3" fmla="*/ 31343 h 36432"/>
                  <a:gd name="connsiteX4" fmla="*/ 2582 w 29095"/>
                  <a:gd name="connsiteY4" fmla="*/ 28736 h 36432"/>
                  <a:gd name="connsiteX5" fmla="*/ 14359 w 29095"/>
                  <a:gd name="connsiteY5" fmla="*/ 33081 h 36432"/>
                  <a:gd name="connsiteX6" fmla="*/ 25191 w 29095"/>
                  <a:gd name="connsiteY6" fmla="*/ 25881 h 36432"/>
                  <a:gd name="connsiteX7" fmla="*/ 18327 w 29095"/>
                  <a:gd name="connsiteY7" fmla="*/ 19923 h 36432"/>
                  <a:gd name="connsiteX8" fmla="*/ 12344 w 29095"/>
                  <a:gd name="connsiteY8" fmla="*/ 19426 h 36432"/>
                  <a:gd name="connsiteX9" fmla="*/ 1512 w 29095"/>
                  <a:gd name="connsiteY9" fmla="*/ 10117 h 36432"/>
                  <a:gd name="connsiteX10" fmla="*/ 5038 w 29095"/>
                  <a:gd name="connsiteY10" fmla="*/ 2793 h 36432"/>
                  <a:gd name="connsiteX11" fmla="*/ 14485 w 29095"/>
                  <a:gd name="connsiteY11" fmla="*/ 0 h 36432"/>
                  <a:gd name="connsiteX12" fmla="*/ 27144 w 29095"/>
                  <a:gd name="connsiteY12" fmla="*/ 3786 h 36432"/>
                  <a:gd name="connsiteX13" fmla="*/ 24624 w 29095"/>
                  <a:gd name="connsiteY13" fmla="*/ 6269 h 36432"/>
                  <a:gd name="connsiteX14" fmla="*/ 14548 w 29095"/>
                  <a:gd name="connsiteY14" fmla="*/ 3289 h 36432"/>
                  <a:gd name="connsiteX15" fmla="*/ 5353 w 29095"/>
                  <a:gd name="connsiteY15" fmla="*/ 10117 h 36432"/>
                  <a:gd name="connsiteX16" fmla="*/ 12659 w 29095"/>
                  <a:gd name="connsiteY16" fmla="*/ 16075 h 36432"/>
                  <a:gd name="connsiteX17" fmla="*/ 18453 w 29095"/>
                  <a:gd name="connsiteY17" fmla="*/ 16571 h 36432"/>
                  <a:gd name="connsiteX18" fmla="*/ 25884 w 29095"/>
                  <a:gd name="connsiteY18" fmla="*/ 18806 h 36432"/>
                  <a:gd name="connsiteX19" fmla="*/ 28970 w 29095"/>
                  <a:gd name="connsiteY19" fmla="*/ 25881 h 3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9095" h="36432">
                    <a:moveTo>
                      <a:pt x="29096" y="25881"/>
                    </a:moveTo>
                    <a:cubicBezTo>
                      <a:pt x="29096" y="29109"/>
                      <a:pt x="27773" y="31715"/>
                      <a:pt x="25191" y="33577"/>
                    </a:cubicBezTo>
                    <a:cubicBezTo>
                      <a:pt x="22609" y="35439"/>
                      <a:pt x="19082" y="36432"/>
                      <a:pt x="14611" y="36432"/>
                    </a:cubicBezTo>
                    <a:cubicBezTo>
                      <a:pt x="8502" y="36432"/>
                      <a:pt x="3590" y="34757"/>
                      <a:pt x="0" y="31343"/>
                    </a:cubicBezTo>
                    <a:lnTo>
                      <a:pt x="2582" y="28736"/>
                    </a:lnTo>
                    <a:cubicBezTo>
                      <a:pt x="5353" y="31653"/>
                      <a:pt x="9321" y="33081"/>
                      <a:pt x="14359" y="33081"/>
                    </a:cubicBezTo>
                    <a:cubicBezTo>
                      <a:pt x="21539" y="33081"/>
                      <a:pt x="25191" y="30660"/>
                      <a:pt x="25191" y="25881"/>
                    </a:cubicBezTo>
                    <a:cubicBezTo>
                      <a:pt x="25191" y="22281"/>
                      <a:pt x="22924" y="20295"/>
                      <a:pt x="18327" y="19923"/>
                    </a:cubicBezTo>
                    <a:lnTo>
                      <a:pt x="12344" y="19426"/>
                    </a:lnTo>
                    <a:cubicBezTo>
                      <a:pt x="5164" y="18806"/>
                      <a:pt x="1512" y="15703"/>
                      <a:pt x="1512" y="10117"/>
                    </a:cubicBezTo>
                    <a:cubicBezTo>
                      <a:pt x="1512" y="7075"/>
                      <a:pt x="2708" y="4655"/>
                      <a:pt x="5038" y="2793"/>
                    </a:cubicBezTo>
                    <a:cubicBezTo>
                      <a:pt x="7369" y="931"/>
                      <a:pt x="10517" y="0"/>
                      <a:pt x="14485" y="0"/>
                    </a:cubicBezTo>
                    <a:cubicBezTo>
                      <a:pt x="19586" y="0"/>
                      <a:pt x="23806" y="1241"/>
                      <a:pt x="27144" y="3786"/>
                    </a:cubicBezTo>
                    <a:lnTo>
                      <a:pt x="24624" y="6269"/>
                    </a:lnTo>
                    <a:cubicBezTo>
                      <a:pt x="21853" y="4283"/>
                      <a:pt x="18516" y="3289"/>
                      <a:pt x="14548" y="3289"/>
                    </a:cubicBezTo>
                    <a:cubicBezTo>
                      <a:pt x="8439" y="3289"/>
                      <a:pt x="5353" y="5586"/>
                      <a:pt x="5353" y="10117"/>
                    </a:cubicBezTo>
                    <a:cubicBezTo>
                      <a:pt x="5353" y="13654"/>
                      <a:pt x="7809" y="15640"/>
                      <a:pt x="12659" y="16075"/>
                    </a:cubicBezTo>
                    <a:lnTo>
                      <a:pt x="18453" y="16571"/>
                    </a:lnTo>
                    <a:cubicBezTo>
                      <a:pt x="21853" y="16882"/>
                      <a:pt x="24310" y="17627"/>
                      <a:pt x="25884" y="18806"/>
                    </a:cubicBezTo>
                    <a:cubicBezTo>
                      <a:pt x="27899" y="20357"/>
                      <a:pt x="28970" y="22716"/>
                      <a:pt x="28970" y="25881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9" name="フリーフォーム 38">
                <a:extLst>
                  <a:ext uri="{FF2B5EF4-FFF2-40B4-BE49-F238E27FC236}">
                    <a16:creationId xmlns:a16="http://schemas.microsoft.com/office/drawing/2014/main" id="{F97B6C0F-AAE2-45D2-4B30-D8C18C7B54BB}"/>
                  </a:ext>
                </a:extLst>
              </p:cNvPr>
              <p:cNvSpPr/>
              <p:nvPr/>
            </p:nvSpPr>
            <p:spPr>
              <a:xfrm>
                <a:off x="2696981" y="6633655"/>
                <a:ext cx="29095" cy="36432"/>
              </a:xfrm>
              <a:custGeom>
                <a:avLst/>
                <a:gdLst>
                  <a:gd name="connsiteX0" fmla="*/ 29096 w 29095"/>
                  <a:gd name="connsiteY0" fmla="*/ 25881 h 36432"/>
                  <a:gd name="connsiteX1" fmla="*/ 25191 w 29095"/>
                  <a:gd name="connsiteY1" fmla="*/ 33577 h 36432"/>
                  <a:gd name="connsiteX2" fmla="*/ 14611 w 29095"/>
                  <a:gd name="connsiteY2" fmla="*/ 36432 h 36432"/>
                  <a:gd name="connsiteX3" fmla="*/ 0 w 29095"/>
                  <a:gd name="connsiteY3" fmla="*/ 31343 h 36432"/>
                  <a:gd name="connsiteX4" fmla="*/ 2582 w 29095"/>
                  <a:gd name="connsiteY4" fmla="*/ 28736 h 36432"/>
                  <a:gd name="connsiteX5" fmla="*/ 14359 w 29095"/>
                  <a:gd name="connsiteY5" fmla="*/ 33081 h 36432"/>
                  <a:gd name="connsiteX6" fmla="*/ 25191 w 29095"/>
                  <a:gd name="connsiteY6" fmla="*/ 25881 h 36432"/>
                  <a:gd name="connsiteX7" fmla="*/ 18327 w 29095"/>
                  <a:gd name="connsiteY7" fmla="*/ 19923 h 36432"/>
                  <a:gd name="connsiteX8" fmla="*/ 12344 w 29095"/>
                  <a:gd name="connsiteY8" fmla="*/ 19426 h 36432"/>
                  <a:gd name="connsiteX9" fmla="*/ 1511 w 29095"/>
                  <a:gd name="connsiteY9" fmla="*/ 10117 h 36432"/>
                  <a:gd name="connsiteX10" fmla="*/ 5038 w 29095"/>
                  <a:gd name="connsiteY10" fmla="*/ 2793 h 36432"/>
                  <a:gd name="connsiteX11" fmla="*/ 14485 w 29095"/>
                  <a:gd name="connsiteY11" fmla="*/ 0 h 36432"/>
                  <a:gd name="connsiteX12" fmla="*/ 27144 w 29095"/>
                  <a:gd name="connsiteY12" fmla="*/ 3786 h 36432"/>
                  <a:gd name="connsiteX13" fmla="*/ 24624 w 29095"/>
                  <a:gd name="connsiteY13" fmla="*/ 6269 h 36432"/>
                  <a:gd name="connsiteX14" fmla="*/ 14548 w 29095"/>
                  <a:gd name="connsiteY14" fmla="*/ 3289 h 36432"/>
                  <a:gd name="connsiteX15" fmla="*/ 5353 w 29095"/>
                  <a:gd name="connsiteY15" fmla="*/ 10117 h 36432"/>
                  <a:gd name="connsiteX16" fmla="*/ 12659 w 29095"/>
                  <a:gd name="connsiteY16" fmla="*/ 16075 h 36432"/>
                  <a:gd name="connsiteX17" fmla="*/ 18453 w 29095"/>
                  <a:gd name="connsiteY17" fmla="*/ 16571 h 36432"/>
                  <a:gd name="connsiteX18" fmla="*/ 25884 w 29095"/>
                  <a:gd name="connsiteY18" fmla="*/ 18806 h 36432"/>
                  <a:gd name="connsiteX19" fmla="*/ 28970 w 29095"/>
                  <a:gd name="connsiteY19" fmla="*/ 25881 h 3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9095" h="36432">
                    <a:moveTo>
                      <a:pt x="29096" y="25881"/>
                    </a:moveTo>
                    <a:cubicBezTo>
                      <a:pt x="29096" y="29109"/>
                      <a:pt x="27773" y="31715"/>
                      <a:pt x="25191" y="33577"/>
                    </a:cubicBezTo>
                    <a:cubicBezTo>
                      <a:pt x="22609" y="35439"/>
                      <a:pt x="19082" y="36432"/>
                      <a:pt x="14611" y="36432"/>
                    </a:cubicBezTo>
                    <a:cubicBezTo>
                      <a:pt x="8502" y="36432"/>
                      <a:pt x="3590" y="34757"/>
                      <a:pt x="0" y="31343"/>
                    </a:cubicBezTo>
                    <a:lnTo>
                      <a:pt x="2582" y="28736"/>
                    </a:lnTo>
                    <a:cubicBezTo>
                      <a:pt x="5353" y="31653"/>
                      <a:pt x="9321" y="33081"/>
                      <a:pt x="14359" y="33081"/>
                    </a:cubicBezTo>
                    <a:cubicBezTo>
                      <a:pt x="21539" y="33081"/>
                      <a:pt x="25191" y="30660"/>
                      <a:pt x="25191" y="25881"/>
                    </a:cubicBezTo>
                    <a:cubicBezTo>
                      <a:pt x="25191" y="22281"/>
                      <a:pt x="22924" y="20295"/>
                      <a:pt x="18327" y="19923"/>
                    </a:cubicBezTo>
                    <a:lnTo>
                      <a:pt x="12344" y="19426"/>
                    </a:lnTo>
                    <a:cubicBezTo>
                      <a:pt x="5164" y="18806"/>
                      <a:pt x="1511" y="15703"/>
                      <a:pt x="1511" y="10117"/>
                    </a:cubicBezTo>
                    <a:cubicBezTo>
                      <a:pt x="1511" y="7075"/>
                      <a:pt x="2708" y="4655"/>
                      <a:pt x="5038" y="2793"/>
                    </a:cubicBezTo>
                    <a:cubicBezTo>
                      <a:pt x="7368" y="931"/>
                      <a:pt x="10517" y="0"/>
                      <a:pt x="14485" y="0"/>
                    </a:cubicBezTo>
                    <a:cubicBezTo>
                      <a:pt x="19586" y="0"/>
                      <a:pt x="23806" y="1241"/>
                      <a:pt x="27144" y="3786"/>
                    </a:cubicBezTo>
                    <a:lnTo>
                      <a:pt x="24624" y="6269"/>
                    </a:lnTo>
                    <a:cubicBezTo>
                      <a:pt x="21853" y="4283"/>
                      <a:pt x="18515" y="3289"/>
                      <a:pt x="14548" y="3289"/>
                    </a:cubicBezTo>
                    <a:cubicBezTo>
                      <a:pt x="8439" y="3289"/>
                      <a:pt x="5353" y="5586"/>
                      <a:pt x="5353" y="10117"/>
                    </a:cubicBezTo>
                    <a:cubicBezTo>
                      <a:pt x="5353" y="13654"/>
                      <a:pt x="7809" y="15640"/>
                      <a:pt x="12659" y="16075"/>
                    </a:cubicBezTo>
                    <a:lnTo>
                      <a:pt x="18453" y="16571"/>
                    </a:lnTo>
                    <a:cubicBezTo>
                      <a:pt x="21853" y="16882"/>
                      <a:pt x="24310" y="17627"/>
                      <a:pt x="25884" y="18806"/>
                    </a:cubicBezTo>
                    <a:cubicBezTo>
                      <a:pt x="27899" y="20357"/>
                      <a:pt x="28970" y="22716"/>
                      <a:pt x="28970" y="25881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04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29E1DF-C9F7-3F4A-B7EE-F93E4A45D1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87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2" r:id="rId2"/>
    <p:sldLayoutId id="2147483676" r:id="rId3"/>
    <p:sldLayoutId id="2147483677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A6E34BE0-46D2-29A0-BCF8-1ADC4E15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618107C-40A1-71DC-5F47-344D7986A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A29E1DF-C9F7-3F4A-B7EE-F93E4A45D1F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13" name="タイトル 12">
            <a:extLst>
              <a:ext uri="{FF2B5EF4-FFF2-40B4-BE49-F238E27FC236}">
                <a16:creationId xmlns:a16="http://schemas.microsoft.com/office/drawing/2014/main" id="{BBFB634F-1FBE-225A-40D0-815C0E54E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163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A6E34BE0-46D2-29A0-BCF8-1ADC4E15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618107C-40A1-71DC-5F47-344D7986A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A29E1DF-C9F7-3F4A-B7EE-F93E4A45D1F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428A2DA-1B10-3532-DA56-7F23B2AB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4649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JRC2">
      <a:dk1>
        <a:srgbClr val="37363B"/>
      </a:dk1>
      <a:lt1>
        <a:srgbClr val="FFFFFF"/>
      </a:lt1>
      <a:dk2>
        <a:srgbClr val="5D7AA3"/>
      </a:dk2>
      <a:lt2>
        <a:srgbClr val="EDF6E7"/>
      </a:lt2>
      <a:accent1>
        <a:srgbClr val="DB4158"/>
      </a:accent1>
      <a:accent2>
        <a:srgbClr val="EAB26C"/>
      </a:accent2>
      <a:accent3>
        <a:srgbClr val="D898C1"/>
      </a:accent3>
      <a:accent4>
        <a:srgbClr val="8498A1"/>
      </a:accent4>
      <a:accent5>
        <a:srgbClr val="A02B93"/>
      </a:accent5>
      <a:accent6>
        <a:srgbClr val="EB6651"/>
      </a:accent6>
      <a:hlink>
        <a:srgbClr val="4678DD"/>
      </a:hlink>
      <a:folHlink>
        <a:srgbClr val="B90BD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9BEFD8498BAE748AECC257E710D00E8" ma:contentTypeVersion="12" ma:contentTypeDescription="新しいドキュメントを作成します。" ma:contentTypeScope="" ma:versionID="02eb08101fc43ba778d551aedf6a69a9">
  <xsd:schema xmlns:xsd="http://www.w3.org/2001/XMLSchema" xmlns:xs="http://www.w3.org/2001/XMLSchema" xmlns:p="http://schemas.microsoft.com/office/2006/metadata/properties" xmlns:ns2="0fbc5744-4993-4228-8002-4a0ce6eb7ae0" xmlns:ns3="5d257655-e8c2-4b58-9b46-a0866a45dd78" targetNamespace="http://schemas.microsoft.com/office/2006/metadata/properties" ma:root="true" ma:fieldsID="91d370a1f80772134ae75edfdf26f3a1" ns2:_="" ns3:_="">
    <xsd:import namespace="0fbc5744-4993-4228-8002-4a0ce6eb7ae0"/>
    <xsd:import namespace="5d257655-e8c2-4b58-9b46-a0866a45dd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c5744-4993-4228-8002-4a0ce6eb7a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db8f504b-e930-4132-bd19-9e7a4baacd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257655-e8c2-4b58-9b46-a0866a45dd7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fa4f92-f8d8-42d4-b939-96d497a5dc0b}" ma:internalName="TaxCatchAll" ma:showField="CatchAllData" ma:web="5d257655-e8c2-4b58-9b46-a0866a45dd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EDE730-F559-4DC1-A106-BFB1D018741D}"/>
</file>

<file path=customXml/itemProps2.xml><?xml version="1.0" encoding="utf-8"?>
<ds:datastoreItem xmlns:ds="http://schemas.openxmlformats.org/officeDocument/2006/customXml" ds:itemID="{0823EA09-5B0A-4634-BC2F-0A346DC6AE8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</Words>
  <Application>Microsoft Macintosh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齋田 慶</dc:creator>
  <cp:lastModifiedBy>齋田 慶</cp:lastModifiedBy>
  <cp:revision>8</cp:revision>
  <dcterms:created xsi:type="dcterms:W3CDTF">2024-05-22T09:43:20Z</dcterms:created>
  <dcterms:modified xsi:type="dcterms:W3CDTF">2024-05-22T10:26:59Z</dcterms:modified>
</cp:coreProperties>
</file>