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ja-JP"/>
    </a:defPPr>
    <a:lvl1pPr marL="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77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3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29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55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0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9" d="100"/>
          <a:sy n="169" d="100"/>
        </p:scale>
        <p:origin x="-1816" y="-96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2573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5146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67719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0292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12865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35438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58011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80584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272125" y="288926"/>
            <a:ext cx="5668963" cy="61483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60477" y="288926"/>
            <a:ext cx="16859249" cy="61483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60477" y="1681164"/>
            <a:ext cx="11263313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76189" y="1681164"/>
            <a:ext cx="11264900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6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3" indent="0">
              <a:buNone/>
              <a:defRPr sz="2000"/>
            </a:lvl5pPr>
            <a:lvl6pPr marL="2285629" indent="0">
              <a:buNone/>
              <a:defRPr sz="2000"/>
            </a:lvl6pPr>
            <a:lvl7pPr marL="2742755" indent="0">
              <a:buNone/>
              <a:defRPr sz="2000"/>
            </a:lvl7pPr>
            <a:lvl8pPr marL="3199880" indent="0">
              <a:buNone/>
              <a:defRPr sz="2000"/>
            </a:lvl8pPr>
            <a:lvl9pPr marL="365700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2017/02/10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2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457126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9" indent="-285703" algn="l" defTabSz="457126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4" indent="-228563" algn="l" defTabSz="457126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0" indent="-228563" algn="l" defTabSz="457126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6" indent="-228563" algn="l" defTabSz="457126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2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7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43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9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3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9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5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Macintosh PowerPoint</Application>
  <PresentationFormat>画面に合わせる (4:3)</PresentationFormat>
  <Paragraphs>18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mu</cp:lastModifiedBy>
  <cp:revision>7</cp:revision>
  <dcterms:created xsi:type="dcterms:W3CDTF">2014-06-10T09:27:55Z</dcterms:created>
  <dcterms:modified xsi:type="dcterms:W3CDTF">2017-02-10T05:10:48Z</dcterms:modified>
  <cp:category/>
</cp:coreProperties>
</file>