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169150" cy="5376863" type="B5ISO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FFC9"/>
    <a:srgbClr val="CCFFFF"/>
    <a:srgbClr val="0066FF"/>
    <a:srgbClr val="FFCCFF"/>
    <a:srgbClr val="FFFF99"/>
    <a:srgbClr val="000000"/>
    <a:srgbClr val="CC00CC"/>
    <a:srgbClr val="66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A3F5F-1231-4370-94B2-8A8CFF3FA2D6}" v="16" dt="2023-05-19T04:56:5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28" d="100"/>
          <a:sy n="128" d="100"/>
        </p:scale>
        <p:origin x="1488" y="12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5424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2024/9/11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5424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8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2024/9/11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827" tIns="54914" rIns="109827" bIns="549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2" y="4862513"/>
            <a:ext cx="5683886" cy="4605337"/>
          </a:xfrm>
          <a:prstGeom prst="rect">
            <a:avLst/>
          </a:prstGeom>
        </p:spPr>
        <p:txBody>
          <a:bodyPr vert="horz" lIns="109827" tIns="54914" rIns="109827" bIns="549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8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73" indent="-285758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34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49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62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75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90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103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318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33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7030A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回日本整形外科学会基礎学術集会</a:t>
            </a:r>
            <a:endParaRPr lang="en-US" altLang="ja-JP" sz="20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関連学会広報ポスター・チラシ（掲示用）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43562"/>
              </p:ext>
            </p:extLst>
          </p:nvPr>
        </p:nvGraphicFramePr>
        <p:xfrm>
          <a:off x="108743" y="908134"/>
          <a:ext cx="6946902" cy="4237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６０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-8330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東京都新宿区西新宿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丁目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2-1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京王プラザホテル　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4F 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かえで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39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日本整形外科学会基礎学術集会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運営本部 気付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TEL: 03-3344-0111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2024</a:t>
                      </a:r>
                      <a:r>
                        <a:rPr kumimoji="1" lang="zh-CN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zh-CN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  <a:r>
                        <a:rPr kumimoji="1" lang="zh-CN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kumimoji="1" lang="en-US" altLang="zh-CN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着 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050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本大会終了後は運営準備室で残部を破棄させていただきます。</a:t>
                      </a:r>
                      <a:endParaRPr lang="en-US" altLang="ja-JP" sz="1050" dirty="0">
                        <a:solidFill>
                          <a:schemeClr val="tx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55190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132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第39回日本整形外科学会基礎学術集会</dc:title>
  <dc:creator>JCS_Kyushu</dc:creator>
  <cp:lastModifiedBy>酒井 咲織</cp:lastModifiedBy>
  <cp:revision>140</cp:revision>
  <cp:lastPrinted>2023-11-06T06:11:14Z</cp:lastPrinted>
  <dcterms:created xsi:type="dcterms:W3CDTF">2011-01-14T11:42:04Z</dcterms:created>
  <dcterms:modified xsi:type="dcterms:W3CDTF">2024-09-11T02:27:31Z</dcterms:modified>
</cp:coreProperties>
</file>