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F3"/>
    <a:srgbClr val="FFE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595"/>
  </p:normalViewPr>
  <p:slideViewPr>
    <p:cSldViewPr snapToGrid="0" snapToObjects="1">
      <p:cViewPr varScale="1">
        <p:scale>
          <a:sx n="80" d="100"/>
          <a:sy n="80" d="100"/>
        </p:scale>
        <p:origin x="7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29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52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08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53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11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20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49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00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73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84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9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154CC-2707-4D4E-8276-6651589A93A8}" type="datetimeFigureOut">
              <a:rPr kumimoji="1" lang="ja-JP" altLang="en-US" smtClean="0"/>
              <a:t>2023/9/5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59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7C5145F-3E47-DCA0-E3D1-C55704EBE9E5}"/>
              </a:ext>
            </a:extLst>
          </p:cNvPr>
          <p:cNvSpPr/>
          <p:nvPr/>
        </p:nvSpPr>
        <p:spPr>
          <a:xfrm>
            <a:off x="0" y="0"/>
            <a:ext cx="9906000" cy="11281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9ED018-6ED8-65F9-2E70-DA11BD0F4681}"/>
              </a:ext>
            </a:extLst>
          </p:cNvPr>
          <p:cNvSpPr txBox="1"/>
          <p:nvPr/>
        </p:nvSpPr>
        <p:spPr>
          <a:xfrm>
            <a:off x="168439" y="197553"/>
            <a:ext cx="6917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第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38</a:t>
            </a:r>
            <a:r>
              <a:rPr kumimoji="1"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回日本整形外科学会基礎学術集会</a:t>
            </a:r>
            <a:endParaRPr kumimoji="1" lang="en-US" altLang="ja-JP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algn="ctr"/>
            <a:r>
              <a:rPr kumimoji="1"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会期：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2023</a:t>
            </a:r>
            <a:r>
              <a:rPr kumimoji="1"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年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kumimoji="1"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19</a:t>
            </a:r>
            <a:r>
              <a:rPr kumimoji="1"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日（木）～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20</a:t>
            </a:r>
            <a:r>
              <a:rPr kumimoji="1"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日（金）</a:t>
            </a:r>
            <a:endParaRPr kumimoji="1" lang="en-US" altLang="ja-JP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87ADC0F-D6C7-9AE9-3B3F-1EDEB61062EC}"/>
              </a:ext>
            </a:extLst>
          </p:cNvPr>
          <p:cNvSpPr txBox="1"/>
          <p:nvPr/>
        </p:nvSpPr>
        <p:spPr>
          <a:xfrm>
            <a:off x="6789108" y="395876"/>
            <a:ext cx="2843760" cy="369332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>
                <a:latin typeface="Meiryo UI" panose="020B0604030504040204" pitchFamily="34" charset="-128"/>
                <a:ea typeface="Meiryo UI" panose="020B0604030504040204" pitchFamily="34" charset="-128"/>
              </a:rPr>
              <a:t>関連学会ポスター・チラシ</a:t>
            </a:r>
            <a:endParaRPr kumimoji="1" lang="en-US" altLang="ja-JP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219BB1ED-9030-8F35-87DA-549D0CE2D84F}"/>
              </a:ext>
            </a:extLst>
          </p:cNvPr>
          <p:cNvGraphicFramePr>
            <a:graphicFrameLocks noGrp="1"/>
          </p:cNvGraphicFramePr>
          <p:nvPr/>
        </p:nvGraphicFramePr>
        <p:xfrm>
          <a:off x="4631377" y="1342466"/>
          <a:ext cx="5001490" cy="47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797">
                  <a:extLst>
                    <a:ext uri="{9D8B030D-6E8A-4147-A177-3AD203B41FA5}">
                      <a16:colId xmlns:a16="http://schemas.microsoft.com/office/drawing/2014/main" val="3555410851"/>
                    </a:ext>
                  </a:extLst>
                </a:gridCol>
                <a:gridCol w="3267693">
                  <a:extLst>
                    <a:ext uri="{9D8B030D-6E8A-4147-A177-3AD203B41FA5}">
                      <a16:colId xmlns:a16="http://schemas.microsoft.com/office/drawing/2014/main" val="1100614488"/>
                    </a:ext>
                  </a:extLst>
                </a:gridCol>
              </a:tblGrid>
              <a:tr h="475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送付個口数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／　　　　個口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677280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29B3A892-1CD1-4CD0-4296-40E8255DA266}"/>
              </a:ext>
            </a:extLst>
          </p:cNvPr>
          <p:cNvGraphicFramePr>
            <a:graphicFrameLocks noGrp="1"/>
          </p:cNvGraphicFramePr>
          <p:nvPr/>
        </p:nvGraphicFramePr>
        <p:xfrm>
          <a:off x="264695" y="1823729"/>
          <a:ext cx="9368172" cy="237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716">
                  <a:extLst>
                    <a:ext uri="{9D8B030D-6E8A-4147-A177-3AD203B41FA5}">
                      <a16:colId xmlns:a16="http://schemas.microsoft.com/office/drawing/2014/main" val="3555410851"/>
                    </a:ext>
                  </a:extLst>
                </a:gridCol>
                <a:gridCol w="7190456">
                  <a:extLst>
                    <a:ext uri="{9D8B030D-6E8A-4147-A177-3AD203B41FA5}">
                      <a16:colId xmlns:a16="http://schemas.microsoft.com/office/drawing/2014/main" val="1100614488"/>
                    </a:ext>
                  </a:extLst>
                </a:gridCol>
              </a:tblGrid>
              <a:tr h="475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団体名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677280"/>
                  </a:ext>
                </a:extLst>
              </a:tr>
              <a:tr h="475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ご担当者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/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連絡先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携帯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209038"/>
                  </a:ext>
                </a:extLst>
              </a:tr>
              <a:tr h="47568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送付内容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数量もご記載ください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983973"/>
                  </a:ext>
                </a:extLst>
              </a:tr>
              <a:tr h="47568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5046679"/>
                  </a:ext>
                </a:extLst>
              </a:tr>
              <a:tr h="47568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654082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02C9E08C-2E74-B538-AA7C-7A5938A21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406296"/>
              </p:ext>
            </p:extLst>
          </p:nvPr>
        </p:nvGraphicFramePr>
        <p:xfrm>
          <a:off x="264695" y="4361870"/>
          <a:ext cx="4366682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6682">
                  <a:extLst>
                    <a:ext uri="{9D8B030D-6E8A-4147-A177-3AD203B41FA5}">
                      <a16:colId xmlns:a16="http://schemas.microsoft.com/office/drawing/2014/main" val="1100614488"/>
                    </a:ext>
                  </a:extLst>
                </a:gridCol>
              </a:tblGrid>
              <a:tr h="47568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【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送付先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〒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305-0032</a:t>
                      </a:r>
                    </a:p>
                    <a:p>
                      <a:pPr algn="l"/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茨城県つくば市竹園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2</a:t>
                      </a:r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丁目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20</a:t>
                      </a:r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番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3</a:t>
                      </a:r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号</a:t>
                      </a:r>
                      <a:endParaRPr kumimoji="1" lang="en-US" altLang="ja-JP" sz="1400" b="0" i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  <a:p>
                      <a:pPr algn="l"/>
                      <a:r>
                        <a:rPr kumimoji="1" lang="ja-JP" altLang="en-US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つくば国際会議場</a:t>
                      </a:r>
                      <a:endParaRPr kumimoji="1" lang="en-US" altLang="ja-JP" sz="1400" b="0" i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  <a:p>
                      <a:pPr algn="l"/>
                      <a:endParaRPr kumimoji="1" lang="ja-JP" altLang="en-US" sz="1400" b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第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38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回日本整形外科学会基礎学術集会　運営事務局　</a:t>
                      </a:r>
                      <a:r>
                        <a:rPr kumimoji="1" lang="en-US" altLang="ja-JP" sz="1400" b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TEL:03-3508-1214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677280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7D1F34-91BB-1B96-D263-E312DBCADAE0}"/>
              </a:ext>
            </a:extLst>
          </p:cNvPr>
          <p:cNvSpPr txBox="1"/>
          <p:nvPr/>
        </p:nvSpPr>
        <p:spPr>
          <a:xfrm>
            <a:off x="168439" y="6106561"/>
            <a:ext cx="5955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kumimoji="1" lang="ja-JP" altLang="en-US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必要事項をご記入後、カラーコピーの上、荷物側面の見えやすい場所に貼って送付ください</a:t>
            </a:r>
            <a:endParaRPr kumimoji="1" lang="en-US" altLang="ja-JP" sz="12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en-US" altLang="ja-JP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kumimoji="1" lang="ja-JP" altLang="en-US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運営事務局にて、開封の上、搬入設置いたします</a:t>
            </a:r>
            <a:endParaRPr kumimoji="1" lang="en-US" altLang="ja-JP" sz="12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en-US" altLang="ja-JP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kumimoji="1" lang="ja-JP" altLang="en-US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終了後、運営事務局にて破棄させていただきます。別途ご指示のある場合はご連絡ください</a:t>
            </a:r>
            <a:endParaRPr kumimoji="1" lang="en-US" altLang="ja-JP" sz="12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0C069092-588D-8E0C-378E-F65F8C5811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139211"/>
              </p:ext>
            </p:extLst>
          </p:nvPr>
        </p:nvGraphicFramePr>
        <p:xfrm>
          <a:off x="6569242" y="4361870"/>
          <a:ext cx="306727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7272">
                  <a:extLst>
                    <a:ext uri="{9D8B030D-6E8A-4147-A177-3AD203B41FA5}">
                      <a16:colId xmlns:a16="http://schemas.microsoft.com/office/drawing/2014/main" val="1100614488"/>
                    </a:ext>
                  </a:extLst>
                </a:gridCol>
              </a:tblGrid>
              <a:tr h="4756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【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期日指定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10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月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18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日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水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)AM</a:t>
                      </a:r>
                      <a:r>
                        <a:rPr kumimoji="1" lang="ja-JP" altLang="en-US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着</a:t>
                      </a:r>
                      <a:endParaRPr kumimoji="1" lang="en-US" altLang="ja-JP" sz="2400" b="1" kern="12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677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402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146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文書電子化と押印変革 事務局</dc:creator>
  <cp:lastModifiedBy>井開 裕美</cp:lastModifiedBy>
  <cp:revision>5</cp:revision>
  <dcterms:created xsi:type="dcterms:W3CDTF">2022-06-07T08:58:51Z</dcterms:created>
  <dcterms:modified xsi:type="dcterms:W3CDTF">2023-09-05T05:23:54Z</dcterms:modified>
</cp:coreProperties>
</file>