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1"/>
  </p:sldMasterIdLst>
  <p:sldIdLst>
    <p:sldId id="256" r:id="rId2"/>
    <p:sldId id="257" r:id="rId3"/>
  </p:sldIdLst>
  <p:sldSz cx="16200438" cy="32400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5302645"/>
            <a:ext cx="13770372" cy="11280305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5055" y="17017962"/>
            <a:ext cx="12150329" cy="7822709"/>
          </a:xfrm>
        </p:spPr>
        <p:txBody>
          <a:bodyPr/>
          <a:lstStyle>
            <a:lvl1pPr marL="0" indent="0" algn="ctr">
              <a:buNone/>
              <a:defRPr sz="4252"/>
            </a:lvl1pPr>
            <a:lvl2pPr marL="810021" indent="0" algn="ctr">
              <a:buNone/>
              <a:defRPr sz="3543"/>
            </a:lvl2pPr>
            <a:lvl3pPr marL="1620042" indent="0" algn="ctr">
              <a:buNone/>
              <a:defRPr sz="3189"/>
            </a:lvl3pPr>
            <a:lvl4pPr marL="2430064" indent="0" algn="ctr">
              <a:buNone/>
              <a:defRPr sz="2835"/>
            </a:lvl4pPr>
            <a:lvl5pPr marL="3240085" indent="0" algn="ctr">
              <a:buNone/>
              <a:defRPr sz="2835"/>
            </a:lvl5pPr>
            <a:lvl6pPr marL="4050106" indent="0" algn="ctr">
              <a:buNone/>
              <a:defRPr sz="2835"/>
            </a:lvl6pPr>
            <a:lvl7pPr marL="4860127" indent="0" algn="ctr">
              <a:buNone/>
              <a:defRPr sz="2835"/>
            </a:lvl7pPr>
            <a:lvl8pPr marL="5670149" indent="0" algn="ctr">
              <a:buNone/>
              <a:defRPr sz="2835"/>
            </a:lvl8pPr>
            <a:lvl9pPr marL="6480170" indent="0" algn="ctr">
              <a:buNone/>
              <a:defRPr sz="283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73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76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93440" y="1725047"/>
            <a:ext cx="3493219" cy="274582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781" y="1725047"/>
            <a:ext cx="10277153" cy="274582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16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8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343" y="8077727"/>
            <a:ext cx="13972878" cy="13477862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5343" y="21683095"/>
            <a:ext cx="13972878" cy="7087689"/>
          </a:xfrm>
        </p:spPr>
        <p:txBody>
          <a:bodyPr/>
          <a:lstStyle>
            <a:lvl1pPr marL="0" indent="0">
              <a:buNone/>
              <a:defRPr sz="4252">
                <a:solidFill>
                  <a:schemeClr val="tx1"/>
                </a:solidFill>
              </a:defRPr>
            </a:lvl1pPr>
            <a:lvl2pPr marL="810021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2pPr>
            <a:lvl3pPr marL="1620042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3pPr>
            <a:lvl4pPr marL="2430064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4008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50106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6012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7014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8017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52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780" y="8625233"/>
            <a:ext cx="6885186" cy="2055805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1472" y="8625233"/>
            <a:ext cx="6885186" cy="2055805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29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1725054"/>
            <a:ext cx="13972878" cy="626267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5892" y="7942717"/>
            <a:ext cx="6853544" cy="3892603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892" y="11835320"/>
            <a:ext cx="6853544" cy="174079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01473" y="7942717"/>
            <a:ext cx="6887296" cy="3892603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10021" indent="0">
              <a:buNone/>
              <a:defRPr sz="3543" b="1"/>
            </a:lvl2pPr>
            <a:lvl3pPr marL="1620042" indent="0">
              <a:buNone/>
              <a:defRPr sz="3189" b="1"/>
            </a:lvl3pPr>
            <a:lvl4pPr marL="2430064" indent="0">
              <a:buNone/>
              <a:defRPr sz="2835" b="1"/>
            </a:lvl4pPr>
            <a:lvl5pPr marL="3240085" indent="0">
              <a:buNone/>
              <a:defRPr sz="2835" b="1"/>
            </a:lvl5pPr>
            <a:lvl6pPr marL="4050106" indent="0">
              <a:buNone/>
              <a:defRPr sz="2835" b="1"/>
            </a:lvl6pPr>
            <a:lvl7pPr marL="4860127" indent="0">
              <a:buNone/>
              <a:defRPr sz="2835" b="1"/>
            </a:lvl7pPr>
            <a:lvl8pPr marL="5670149" indent="0">
              <a:buNone/>
              <a:defRPr sz="2835" b="1"/>
            </a:lvl8pPr>
            <a:lvl9pPr marL="6480170" indent="0">
              <a:buNone/>
              <a:defRPr sz="283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01473" y="11835320"/>
            <a:ext cx="6887296" cy="174079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99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33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8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160058"/>
            <a:ext cx="5225063" cy="7560204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7296" y="4665133"/>
            <a:ext cx="8201472" cy="23025622"/>
          </a:xfrm>
        </p:spPr>
        <p:txBody>
          <a:bodyPr/>
          <a:lstStyle>
            <a:lvl1pPr>
              <a:defRPr sz="5669"/>
            </a:lvl1pPr>
            <a:lvl2pPr>
              <a:defRPr sz="4961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9720262"/>
            <a:ext cx="5225063" cy="18007989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93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890" y="2160058"/>
            <a:ext cx="5225063" cy="7560204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87296" y="4665133"/>
            <a:ext cx="8201472" cy="23025622"/>
          </a:xfrm>
        </p:spPr>
        <p:txBody>
          <a:bodyPr anchor="t"/>
          <a:lstStyle>
            <a:lvl1pPr marL="0" indent="0">
              <a:buNone/>
              <a:defRPr sz="5669"/>
            </a:lvl1pPr>
            <a:lvl2pPr marL="810021" indent="0">
              <a:buNone/>
              <a:defRPr sz="4961"/>
            </a:lvl2pPr>
            <a:lvl3pPr marL="1620042" indent="0">
              <a:buNone/>
              <a:defRPr sz="4252"/>
            </a:lvl3pPr>
            <a:lvl4pPr marL="2430064" indent="0">
              <a:buNone/>
              <a:defRPr sz="3543"/>
            </a:lvl4pPr>
            <a:lvl5pPr marL="3240085" indent="0">
              <a:buNone/>
              <a:defRPr sz="3543"/>
            </a:lvl5pPr>
            <a:lvl6pPr marL="4050106" indent="0">
              <a:buNone/>
              <a:defRPr sz="3543"/>
            </a:lvl6pPr>
            <a:lvl7pPr marL="4860127" indent="0">
              <a:buNone/>
              <a:defRPr sz="3543"/>
            </a:lvl7pPr>
            <a:lvl8pPr marL="5670149" indent="0">
              <a:buNone/>
              <a:defRPr sz="3543"/>
            </a:lvl8pPr>
            <a:lvl9pPr marL="6480170" indent="0">
              <a:buNone/>
              <a:defRPr sz="354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890" y="9720262"/>
            <a:ext cx="5225063" cy="18007989"/>
          </a:xfrm>
        </p:spPr>
        <p:txBody>
          <a:bodyPr/>
          <a:lstStyle>
            <a:lvl1pPr marL="0" indent="0">
              <a:buNone/>
              <a:defRPr sz="2835"/>
            </a:lvl1pPr>
            <a:lvl2pPr marL="810021" indent="0">
              <a:buNone/>
              <a:defRPr sz="2480"/>
            </a:lvl2pPr>
            <a:lvl3pPr marL="1620042" indent="0">
              <a:buNone/>
              <a:defRPr sz="2126"/>
            </a:lvl3pPr>
            <a:lvl4pPr marL="2430064" indent="0">
              <a:buNone/>
              <a:defRPr sz="1772"/>
            </a:lvl4pPr>
            <a:lvl5pPr marL="3240085" indent="0">
              <a:buNone/>
              <a:defRPr sz="1772"/>
            </a:lvl5pPr>
            <a:lvl6pPr marL="4050106" indent="0">
              <a:buNone/>
              <a:defRPr sz="1772"/>
            </a:lvl6pPr>
            <a:lvl7pPr marL="4860127" indent="0">
              <a:buNone/>
              <a:defRPr sz="1772"/>
            </a:lvl7pPr>
            <a:lvl8pPr marL="5670149" indent="0">
              <a:buNone/>
              <a:defRPr sz="1772"/>
            </a:lvl8pPr>
            <a:lvl9pPr marL="6480170" indent="0">
              <a:buNone/>
              <a:defRPr sz="17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0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780" y="1725054"/>
            <a:ext cx="13972878" cy="626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780" y="8625233"/>
            <a:ext cx="13972878" cy="20558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3780" y="30030818"/>
            <a:ext cx="3645099" cy="17250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2022/9/22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6395" y="30030818"/>
            <a:ext cx="5467648" cy="17250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1559" y="30030818"/>
            <a:ext cx="3645099" cy="17250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5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620042" rtl="0" eaLnBrk="1" latinLnBrk="0" hangingPunct="1">
        <a:lnSpc>
          <a:spcPct val="90000"/>
        </a:lnSpc>
        <a:spcBef>
          <a:spcPct val="0"/>
        </a:spcBef>
        <a:buNone/>
        <a:defRPr kumimoji="1"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011" indent="-405011" algn="l" defTabSz="162004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15032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5053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5074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5096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5117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5138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5159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5181" indent="-405011" algn="l" defTabSz="1620042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10021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20042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30064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40085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50106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60127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70149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80170" algn="l" defTabSz="1620042" rtl="0" eaLnBrk="1" latinLnBrk="0" hangingPunct="1">
        <a:defRPr kumimoji="1"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E9FA52-9BDF-4553-B9FD-5E6F73BE6134}"/>
              </a:ext>
            </a:extLst>
          </p:cNvPr>
          <p:cNvSpPr/>
          <p:nvPr/>
        </p:nvSpPr>
        <p:spPr>
          <a:xfrm>
            <a:off x="438" y="0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201" dirty="0">
                <a:solidFill>
                  <a:schemeClr val="tx1"/>
                </a:solidFill>
                <a:latin typeface="Georgia Pro Cond Black" panose="020B0604020202020204" pitchFamily="18" charset="0"/>
                <a:ea typeface="Segoe UI Black" panose="020B0A02040204020203" pitchFamily="34" charset="0"/>
              </a:rPr>
              <a:t>X-PX</a:t>
            </a:r>
          </a:p>
          <a:p>
            <a:pPr algn="ctr"/>
            <a:r>
              <a:rPr kumimoji="1" lang="en-US" altLang="ja-JP" sz="5040" dirty="0">
                <a:solidFill>
                  <a:schemeClr val="tx1"/>
                </a:solidFill>
                <a:latin typeface="Georgia Pro Cond Black" panose="020B0604020202020204" pitchFamily="18" charset="0"/>
                <a:ea typeface="Segoe UI Black" panose="020B0A02040204020203" pitchFamily="34" charset="0"/>
              </a:rPr>
              <a:t>-XX</a:t>
            </a:r>
            <a:endParaRPr kumimoji="1" lang="ja-JP" altLang="en-US" sz="5040" dirty="0">
              <a:solidFill>
                <a:schemeClr val="tx1"/>
              </a:solidFill>
              <a:latin typeface="Georgia Pro Cond Black" panose="020B06040202020202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3600438" y="0"/>
            <a:ext cx="12600000" cy="36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6300" spc="-7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演題名〇〇〇〇〇〇〇</a:t>
            </a:r>
            <a:endParaRPr kumimoji="1" lang="en-US" altLang="ja-JP" sz="6300" spc="-7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35" spc="-7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2835" spc="-7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201" spc="-7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F05FD6A0-E8ED-4027-83DF-205B5EA44CB9}"/>
              </a:ext>
            </a:extLst>
          </p:cNvPr>
          <p:cNvSpPr txBox="1"/>
          <p:nvPr/>
        </p:nvSpPr>
        <p:spPr>
          <a:xfrm>
            <a:off x="2660646" y="29476244"/>
            <a:ext cx="11713078" cy="8032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620" dirty="0"/>
              <a:t>※</a:t>
            </a:r>
            <a:r>
              <a:rPr kumimoji="1" lang="ja-JP" altLang="en-US" sz="4620" dirty="0"/>
              <a:t>ポスター下部に</a:t>
            </a:r>
            <a:r>
              <a:rPr kumimoji="1" lang="en-US" altLang="ja-JP" sz="4620" dirty="0"/>
              <a:t>COI</a:t>
            </a:r>
            <a:r>
              <a:rPr kumimoji="1" lang="ja-JP" altLang="en-US" sz="4620" dirty="0"/>
              <a:t>状態の開示が必要です</a:t>
            </a:r>
          </a:p>
        </p:txBody>
      </p:sp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0DFE6FD-9537-4DAD-BBA4-8CAB7F7A5C39}"/>
              </a:ext>
            </a:extLst>
          </p:cNvPr>
          <p:cNvSpPr txBox="1"/>
          <p:nvPr/>
        </p:nvSpPr>
        <p:spPr>
          <a:xfrm rot="1228054">
            <a:off x="3656926" y="15908961"/>
            <a:ext cx="10036029" cy="3325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1011" b="1" spc="27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SAMPLE</a:t>
            </a:r>
            <a:endParaRPr kumimoji="1" lang="ja-JP" altLang="en-US" sz="21011" b="1" spc="27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EF4AFB-5593-4393-AB03-A31F6C93F1CE}"/>
              </a:ext>
            </a:extLst>
          </p:cNvPr>
          <p:cNvSpPr txBox="1"/>
          <p:nvPr/>
        </p:nvSpPr>
        <p:spPr>
          <a:xfrm>
            <a:off x="2635393" y="7807258"/>
            <a:ext cx="1375698" cy="246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99" dirty="0"/>
              <a:t>あい</a:t>
            </a:r>
            <a:r>
              <a:rPr kumimoji="1" lang="en-US" altLang="ja-JP" sz="999" dirty="0"/>
              <a:t>37</a:t>
            </a:r>
            <a:r>
              <a:rPr kumimoji="1" lang="ja-JP" altLang="en-US" sz="999" dirty="0"/>
              <a:t>整基</a:t>
            </a:r>
            <a:r>
              <a:rPr kumimoji="1" lang="en-US" altLang="ja-JP" sz="999" dirty="0" err="1"/>
              <a:t>Abc</a:t>
            </a:r>
            <a:r>
              <a:rPr kumimoji="1" lang="ja-JP" altLang="en-US" sz="999" dirty="0"/>
              <a:t> </a:t>
            </a:r>
            <a:r>
              <a:rPr kumimoji="1" lang="en-US" altLang="ja-JP" sz="999" dirty="0"/>
              <a:t>20Pts.</a:t>
            </a:r>
            <a:endParaRPr kumimoji="1" lang="ja-JP" altLang="en-US" sz="999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4395E6-EA5F-423C-9A96-D9F96024A38B}"/>
              </a:ext>
            </a:extLst>
          </p:cNvPr>
          <p:cNvSpPr txBox="1"/>
          <p:nvPr/>
        </p:nvSpPr>
        <p:spPr>
          <a:xfrm>
            <a:off x="2635398" y="9307204"/>
            <a:ext cx="2566600" cy="400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1" dirty="0"/>
              <a:t>あい</a:t>
            </a:r>
            <a:r>
              <a:rPr kumimoji="1" lang="en-US" altLang="ja-JP" sz="2001" dirty="0"/>
              <a:t>37</a:t>
            </a:r>
            <a:r>
              <a:rPr kumimoji="1" lang="ja-JP" altLang="en-US" sz="2001" dirty="0"/>
              <a:t>整基</a:t>
            </a:r>
            <a:r>
              <a:rPr kumimoji="1" lang="en-US" altLang="ja-JP" sz="2001" dirty="0" err="1"/>
              <a:t>Abc</a:t>
            </a:r>
            <a:r>
              <a:rPr kumimoji="1" lang="ja-JP" altLang="en-US" sz="2001" dirty="0"/>
              <a:t> </a:t>
            </a:r>
            <a:r>
              <a:rPr kumimoji="1" lang="en-US" altLang="ja-JP" sz="2001" dirty="0"/>
              <a:t>40Pts.</a:t>
            </a:r>
            <a:endParaRPr kumimoji="1" lang="ja-JP" altLang="en-US" sz="200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876183-F643-4C78-BE8C-A93C165938F8}"/>
              </a:ext>
            </a:extLst>
          </p:cNvPr>
          <p:cNvSpPr txBox="1"/>
          <p:nvPr/>
        </p:nvSpPr>
        <p:spPr>
          <a:xfrm>
            <a:off x="2635398" y="10968738"/>
            <a:ext cx="37567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000" dirty="0"/>
              <a:t>あい</a:t>
            </a:r>
            <a:r>
              <a:rPr kumimoji="1" lang="en-US" altLang="ja-JP" sz="3000" dirty="0"/>
              <a:t>37</a:t>
            </a:r>
            <a:r>
              <a:rPr kumimoji="1" lang="ja-JP" altLang="en-US" sz="3000" dirty="0"/>
              <a:t>整基</a:t>
            </a:r>
            <a:r>
              <a:rPr kumimoji="1" lang="en-US" altLang="ja-JP" sz="3000" dirty="0" err="1"/>
              <a:t>Abc</a:t>
            </a:r>
            <a:r>
              <a:rPr kumimoji="1" lang="ja-JP" altLang="en-US" sz="3000" dirty="0"/>
              <a:t> </a:t>
            </a:r>
            <a:r>
              <a:rPr kumimoji="1" lang="en-US" altLang="ja-JP" sz="3000" dirty="0"/>
              <a:t>60Pts.</a:t>
            </a:r>
            <a:endParaRPr kumimoji="1" lang="ja-JP" altLang="en-US" sz="30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346FE8-127F-4CD4-AED0-32CE257DCA98}"/>
              </a:ext>
            </a:extLst>
          </p:cNvPr>
          <p:cNvSpPr txBox="1"/>
          <p:nvPr/>
        </p:nvSpPr>
        <p:spPr>
          <a:xfrm>
            <a:off x="2635394" y="12791853"/>
            <a:ext cx="4942187" cy="708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3" dirty="0"/>
              <a:t>あい</a:t>
            </a:r>
            <a:r>
              <a:rPr kumimoji="1" lang="en-US" altLang="ja-JP" sz="4003" dirty="0"/>
              <a:t>37</a:t>
            </a:r>
            <a:r>
              <a:rPr kumimoji="1" lang="ja-JP" altLang="en-US" sz="4003" dirty="0"/>
              <a:t>整基</a:t>
            </a:r>
            <a:r>
              <a:rPr kumimoji="1" lang="en-US" altLang="ja-JP" sz="4003" dirty="0" err="1"/>
              <a:t>Abc</a:t>
            </a:r>
            <a:r>
              <a:rPr kumimoji="1" lang="ja-JP" altLang="en-US" sz="4003" dirty="0"/>
              <a:t> </a:t>
            </a:r>
            <a:r>
              <a:rPr kumimoji="1" lang="en-US" altLang="ja-JP" sz="4003" dirty="0"/>
              <a:t>80Pts.</a:t>
            </a:r>
            <a:endParaRPr kumimoji="1" lang="ja-JP" altLang="en-US" sz="4003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1876D66-0920-4EA2-A328-FD7AAE6D52C2}"/>
              </a:ext>
            </a:extLst>
          </p:cNvPr>
          <p:cNvSpPr txBox="1"/>
          <p:nvPr/>
        </p:nvSpPr>
        <p:spPr>
          <a:xfrm>
            <a:off x="2635400" y="14776566"/>
            <a:ext cx="6460999" cy="8619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1" dirty="0"/>
              <a:t>あい</a:t>
            </a:r>
            <a:r>
              <a:rPr kumimoji="1" lang="en-US" altLang="ja-JP" sz="5001" dirty="0"/>
              <a:t>37</a:t>
            </a:r>
            <a:r>
              <a:rPr kumimoji="1" lang="ja-JP" altLang="en-US" sz="5001" dirty="0"/>
              <a:t>整基</a:t>
            </a:r>
            <a:r>
              <a:rPr kumimoji="1" lang="en-US" altLang="ja-JP" sz="5001" dirty="0" err="1"/>
              <a:t>Abc</a:t>
            </a:r>
            <a:r>
              <a:rPr kumimoji="1" lang="ja-JP" altLang="en-US" sz="5001" dirty="0"/>
              <a:t> </a:t>
            </a:r>
            <a:r>
              <a:rPr kumimoji="1" lang="en-US" altLang="ja-JP" sz="5001" dirty="0"/>
              <a:t>100Pts.</a:t>
            </a:r>
            <a:endParaRPr kumimoji="1" lang="ja-JP" altLang="en-US" sz="500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2794A5-DC98-40F0-B62C-CE59B4F6739D}"/>
              </a:ext>
            </a:extLst>
          </p:cNvPr>
          <p:cNvSpPr txBox="1"/>
          <p:nvPr/>
        </p:nvSpPr>
        <p:spPr>
          <a:xfrm>
            <a:off x="2635396" y="16922851"/>
            <a:ext cx="77152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あい</a:t>
            </a:r>
            <a:r>
              <a:rPr kumimoji="1" lang="en-US" altLang="ja-JP" sz="6000" dirty="0"/>
              <a:t>37</a:t>
            </a:r>
            <a:r>
              <a:rPr kumimoji="1" lang="ja-JP" altLang="en-US" sz="6000" dirty="0"/>
              <a:t>整基</a:t>
            </a:r>
            <a:r>
              <a:rPr kumimoji="1" lang="en-US" altLang="ja-JP" sz="6000" dirty="0" err="1"/>
              <a:t>Abc</a:t>
            </a:r>
            <a:r>
              <a:rPr kumimoji="1" lang="ja-JP" altLang="en-US" sz="6000" dirty="0"/>
              <a:t> </a:t>
            </a:r>
            <a:r>
              <a:rPr kumimoji="1" lang="en-US" altLang="ja-JP" sz="6000" dirty="0"/>
              <a:t>120Pts.</a:t>
            </a:r>
            <a:endParaRPr kumimoji="1" lang="ja-JP" altLang="en-US" sz="60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3CC846-FBDA-4D59-8684-499CF0CA5AF9}"/>
              </a:ext>
            </a:extLst>
          </p:cNvPr>
          <p:cNvSpPr txBox="1"/>
          <p:nvPr/>
        </p:nvSpPr>
        <p:spPr>
          <a:xfrm>
            <a:off x="2635395" y="19230735"/>
            <a:ext cx="8972777" cy="1169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2" dirty="0"/>
              <a:t>あい</a:t>
            </a:r>
            <a:r>
              <a:rPr kumimoji="1" lang="en-US" altLang="ja-JP" sz="7002" dirty="0"/>
              <a:t>37</a:t>
            </a:r>
            <a:r>
              <a:rPr kumimoji="1" lang="ja-JP" altLang="en-US" sz="7002" dirty="0"/>
              <a:t>整基</a:t>
            </a:r>
            <a:r>
              <a:rPr kumimoji="1" lang="en-US" altLang="ja-JP" sz="7002" dirty="0" err="1"/>
              <a:t>Abc</a:t>
            </a:r>
            <a:r>
              <a:rPr kumimoji="1" lang="ja-JP" altLang="en-US" sz="7002" dirty="0"/>
              <a:t> </a:t>
            </a:r>
            <a:r>
              <a:rPr kumimoji="1" lang="en-US" altLang="ja-JP" sz="7002" dirty="0"/>
              <a:t>140Pts.</a:t>
            </a:r>
            <a:endParaRPr kumimoji="1" lang="ja-JP" altLang="en-US" sz="7002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AB512-1C5B-4B3C-84F3-39FF35801628}"/>
              </a:ext>
            </a:extLst>
          </p:cNvPr>
          <p:cNvSpPr txBox="1"/>
          <p:nvPr/>
        </p:nvSpPr>
        <p:spPr>
          <a:xfrm>
            <a:off x="2635395" y="21700203"/>
            <a:ext cx="10231904" cy="1324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4" dirty="0"/>
              <a:t>あい</a:t>
            </a:r>
            <a:r>
              <a:rPr kumimoji="1" lang="en-US" altLang="ja-JP" sz="8004" dirty="0"/>
              <a:t>37</a:t>
            </a:r>
            <a:r>
              <a:rPr kumimoji="1" lang="ja-JP" altLang="en-US" sz="8004" dirty="0"/>
              <a:t>整基</a:t>
            </a:r>
            <a:r>
              <a:rPr kumimoji="1" lang="en-US" altLang="ja-JP" sz="8004" dirty="0" err="1"/>
              <a:t>Abc</a:t>
            </a:r>
            <a:r>
              <a:rPr kumimoji="1" lang="ja-JP" altLang="en-US" sz="8004" dirty="0"/>
              <a:t> </a:t>
            </a:r>
            <a:r>
              <a:rPr kumimoji="1" lang="en-US" altLang="ja-JP" sz="8004" dirty="0"/>
              <a:t>160Pts.</a:t>
            </a:r>
            <a:endParaRPr kumimoji="1" lang="ja-JP" altLang="en-US" sz="8004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B772D2-9273-4C1C-B5DE-A602C4790DE3}"/>
              </a:ext>
            </a:extLst>
          </p:cNvPr>
          <p:cNvSpPr txBox="1"/>
          <p:nvPr/>
        </p:nvSpPr>
        <p:spPr>
          <a:xfrm>
            <a:off x="2635395" y="24331259"/>
            <a:ext cx="11492633" cy="147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7" dirty="0"/>
              <a:t>あい</a:t>
            </a:r>
            <a:r>
              <a:rPr kumimoji="1" lang="en-US" altLang="ja-JP" sz="9007"/>
              <a:t>37</a:t>
            </a:r>
            <a:r>
              <a:rPr kumimoji="1" lang="ja-JP" altLang="en-US" sz="9007"/>
              <a:t>整基</a:t>
            </a:r>
            <a:r>
              <a:rPr kumimoji="1" lang="en-US" altLang="ja-JP" sz="9007" dirty="0" err="1"/>
              <a:t>Abc</a:t>
            </a:r>
            <a:r>
              <a:rPr kumimoji="1" lang="ja-JP" altLang="en-US" sz="9007" dirty="0"/>
              <a:t> </a:t>
            </a:r>
            <a:r>
              <a:rPr kumimoji="1" lang="en-US" altLang="ja-JP" sz="9007" dirty="0"/>
              <a:t>180Pts.</a:t>
            </a:r>
            <a:endParaRPr kumimoji="1" lang="ja-JP" altLang="en-US" sz="9007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74117C6-099A-47E8-88EA-89BB198EC324}"/>
              </a:ext>
            </a:extLst>
          </p:cNvPr>
          <p:cNvSpPr txBox="1"/>
          <p:nvPr/>
        </p:nvSpPr>
        <p:spPr>
          <a:xfrm>
            <a:off x="5872203" y="7706713"/>
            <a:ext cx="10548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>
                <a:solidFill>
                  <a:srgbClr val="FF0000"/>
                </a:solidFill>
              </a:rPr>
              <a:t>演題番号・演題名・所属・氏名を書き換えください。</a:t>
            </a:r>
            <a:endParaRPr kumimoji="1" lang="en-US" altLang="ja-JP" sz="3000" dirty="0">
              <a:solidFill>
                <a:srgbClr val="FF0000"/>
              </a:solidFill>
            </a:endParaRPr>
          </a:p>
          <a:p>
            <a:r>
              <a:rPr kumimoji="1" lang="ja-JP" altLang="en-US" sz="3000" dirty="0">
                <a:solidFill>
                  <a:srgbClr val="FF0000"/>
                </a:solidFill>
              </a:rPr>
              <a:t>尚、上記帯部分の色の変更や位置の変更はご遠慮ください。</a:t>
            </a:r>
            <a:endParaRPr kumimoji="1" lang="en-US" altLang="ja-JP" sz="3000" dirty="0">
              <a:solidFill>
                <a:srgbClr val="FF0000"/>
              </a:solidFill>
            </a:endParaRPr>
          </a:p>
          <a:p>
            <a:r>
              <a:rPr kumimoji="1" lang="ja-JP" altLang="en-US" sz="3000" dirty="0">
                <a:solidFill>
                  <a:srgbClr val="FF0000"/>
                </a:solidFill>
              </a:rPr>
              <a:t>ポスター内容の背景部分の色変更は可能です。</a:t>
            </a:r>
            <a:endParaRPr kumimoji="1" lang="en-US" altLang="ja-JP" sz="30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116DB22-68D1-4A30-93A6-1D3D9FC5FDCA}"/>
              </a:ext>
            </a:extLst>
          </p:cNvPr>
          <p:cNvSpPr txBox="1"/>
          <p:nvPr/>
        </p:nvSpPr>
        <p:spPr>
          <a:xfrm>
            <a:off x="1314516" y="26377520"/>
            <a:ext cx="14231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</a:rPr>
              <a:t>※</a:t>
            </a:r>
            <a:r>
              <a:rPr kumimoji="1" lang="ja-JP" altLang="en-US" sz="4800" dirty="0">
                <a:solidFill>
                  <a:srgbClr val="FF0000"/>
                </a:solidFill>
              </a:rPr>
              <a:t>ご提出時はサンプルスライドは削除してください。</a:t>
            </a:r>
            <a:endParaRPr kumimoji="1" lang="en-US" altLang="ja-JP" sz="48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2C2BAB9-184C-426D-9E3E-2810EB4EA913}"/>
              </a:ext>
            </a:extLst>
          </p:cNvPr>
          <p:cNvSpPr/>
          <p:nvPr/>
        </p:nvSpPr>
        <p:spPr>
          <a:xfrm>
            <a:off x="3600438" y="-38874"/>
            <a:ext cx="12600000" cy="360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6300" spc="-7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演題名〇〇〇〇〇〇〇</a:t>
            </a:r>
            <a:endParaRPr kumimoji="1" lang="en-US" altLang="ja-JP" sz="6300" spc="-7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35" spc="-7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2835" spc="-7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201" spc="-7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197A3C9-0BAC-48D7-A231-87A0735D7F44}"/>
              </a:ext>
            </a:extLst>
          </p:cNvPr>
          <p:cNvSpPr/>
          <p:nvPr/>
        </p:nvSpPr>
        <p:spPr>
          <a:xfrm>
            <a:off x="0" y="-38874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201" dirty="0">
                <a:solidFill>
                  <a:schemeClr val="tx1"/>
                </a:solidFill>
                <a:latin typeface="Georgia Pro Cond Black" panose="020B0604020202020204" pitchFamily="18" charset="0"/>
                <a:ea typeface="Segoe UI Black" panose="020B0A02040204020203" pitchFamily="34" charset="0"/>
              </a:rPr>
              <a:t>X-PX</a:t>
            </a:r>
          </a:p>
          <a:p>
            <a:pPr algn="ctr"/>
            <a:r>
              <a:rPr kumimoji="1" lang="en-US" altLang="ja-JP" sz="5040" dirty="0">
                <a:solidFill>
                  <a:schemeClr val="tx1"/>
                </a:solidFill>
                <a:latin typeface="Georgia Pro Cond Black" panose="020B0604020202020204" pitchFamily="18" charset="0"/>
                <a:ea typeface="Segoe UI Black" panose="020B0A02040204020203" pitchFamily="34" charset="0"/>
              </a:rPr>
              <a:t>-XX</a:t>
            </a:r>
            <a:endParaRPr kumimoji="1" lang="ja-JP" altLang="en-US" sz="5040" dirty="0">
              <a:solidFill>
                <a:schemeClr val="tx1"/>
              </a:solidFill>
              <a:latin typeface="Georgia Pro Cond Black" panose="020B06040202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130</Words>
  <Application>Microsoft Office PowerPoint</Application>
  <PresentationFormat>ユーザー設定</PresentationFormat>
  <Paragraphs>25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2020-08-31T08:27:50Z</dcterms:created>
  <dcterms:modified xsi:type="dcterms:W3CDTF">2022-09-22T02:52:26Z</dcterms:modified>
</cp:coreProperties>
</file>