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81EE43-2770-44D0-A761-E6F9CB35E305}" v="1" dt="2026-04-08T09:01:49.1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46" d="100"/>
          <a:sy n="46" d="100"/>
        </p:scale>
        <p:origin x="293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3BB6C-FA7F-4CFA-B918-0527F15A07E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BA45A-3A26-45D6-98E3-F3A6DB6A39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83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F4A97E-8321-EF44-920C-B9A049CDBE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8611F05-F3CF-8145-9DF4-46E15B7F6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E587E4-B460-6143-9255-B5259FD86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7F4742-DFCE-7B45-B200-C78D4B46D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30426F-C7A7-6D4D-AEB8-0DA3039B5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28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04A476-0718-E24D-8800-9C53D3031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A45B55-DA3C-D74B-926B-999F3A541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38F990-5C88-1148-85E6-F83E726C7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35C54D-41FF-4D4A-8FF6-500427339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EAF01C-8042-1749-842C-D9381B43F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73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F29A93C-CF65-4C42-9497-147E59EEF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2BDD10A-6B8D-1F40-B63E-D17B338AA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EF0C71-86CC-E34A-ADBB-24428FED7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E94591-F361-1046-9929-7E877231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417ED9-7111-D64D-BF61-7277323EA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188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79A12C-D724-0D43-A54A-9A61C5D05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A85242-964F-214A-B360-458D57764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C2C7DC-C7C3-8340-B825-987C2AB55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694658-0F71-9A49-9496-7001EA33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DE831F-C203-964D-9EFD-F3E93D1D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93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3CFADD-5720-2E4F-AC60-AB71ABEA0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8D7832F-B2F2-B046-893B-7F593DA16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07E31F-ADC1-A841-826D-FF9CD5F42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EA6EE0-A886-164A-A93B-3093F4F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DC7F73-0720-1844-B2DF-D97BD679B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9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2A22C2-818D-CB45-B247-5B4991683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A24CB8-D85E-8A45-A7B9-1CB5C0208A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41C96A8-CBA7-2246-A2D3-7B540762D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EC1ECFD-7AFD-2341-9419-7DE566275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0A1817-E0A9-BA42-A2CB-26B378C9B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F9BFAE-F7D2-5B4A-B6CF-0D73D43F5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3335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E80942-F3FB-AA4C-AEFA-91BE765B8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CE9487-ACDE-D44A-B6A5-591274F85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8048515-19D2-0A44-87E9-463BB4C38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95448F7-47AB-6F47-B5F1-FFA6FF3F72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AB93705-37C6-1C42-8625-790BE16AAC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A6E992B-6D49-5D45-9CD8-F7CA8E989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E0B9269-A296-CC41-9683-E8972616D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D87C194-2AB4-3B4F-8FAF-4074BD95F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8148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E28C62-F125-1046-BF1B-DB046D166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E8C1D3D-08B2-3749-85B2-995618F10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CFA201-BF83-0641-808A-01BEA21AE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4246A58-4371-D44A-89F2-01FE72185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92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372233F-95C3-5D40-970A-B88B55784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881ECD5-3B42-A341-9BB7-12DC7DE2D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907F05-109A-954A-9D04-A32E93764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1270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B8A56E-9ED5-1744-A15A-D4114BFB5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78D549-4EB7-E84D-A6A2-7EC74EA6E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2BD5111-0E3B-4543-BEA7-71FD2E524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04FF01-962E-AC41-8275-45B3FA67E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8DC6298-7E28-7B47-B1DF-D0DF87EFC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91BAC0C-0572-F742-99C4-C97561D5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632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5656A3-52CA-0344-BA0A-EFDCB1733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A742FDD-80B1-CF4D-9366-310898078A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D5181E9-8DA5-0142-80DF-24890EB98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77659A-A012-414C-A7FA-91E276E1A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DEDE6A-FFFA-1146-B881-4AB1D621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EFAEE5-F4D6-0948-9C2B-13F09D5C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112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20BA09F-7FF5-AE44-887C-F2EA57D30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5DDDA08-4E08-8B4E-A20C-D5252C4CD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075490-86CE-6B48-92FF-6FDF6565C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E31716-C14C-7145-9A91-9459D6FE3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90E404-CF8D-5745-9762-87384AD2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05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E5B5AAC-0C8D-F8A0-E1F7-F26EDAC792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1999" cy="686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3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tanno</dc:creator>
  <cp:lastModifiedBy>城 志央理</cp:lastModifiedBy>
  <cp:revision>15</cp:revision>
  <dcterms:created xsi:type="dcterms:W3CDTF">2024-05-21T07:59:56Z</dcterms:created>
  <dcterms:modified xsi:type="dcterms:W3CDTF">2026-07-13T11:19:50Z</dcterms:modified>
</cp:coreProperties>
</file>