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1FFB0-D7ED-094C-9484-F92042EC1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7832B3-06AC-454B-847A-07483BBC5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1605A4-145E-704E-8E31-7401BDF71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951-F72A-6842-8B91-6938B40BDEFF}" type="datetimeFigureOut">
              <a:rPr lang="nl-NL" smtClean="0"/>
              <a:t>08-01-21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227558-E79E-4742-AA92-53C0FD28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867E0D-7834-AB4D-A65D-33465027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192C-29DE-5445-B347-8F6FADE5E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53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29CA8-A1A1-BB48-9541-077B8C9FA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03FBC87-10FF-EF4C-8975-EEFF9A54C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318CC7-E31B-2340-B046-0C8FE8AF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951-F72A-6842-8B91-6938B40BDEFF}" type="datetimeFigureOut">
              <a:rPr lang="nl-NL" smtClean="0"/>
              <a:t>08-01-21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FE6E7A-1612-BF42-868E-68A38590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0293C7-1330-A741-8711-D94FBD1CA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192C-29DE-5445-B347-8F6FADE5E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03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3E3DFFA-EDDB-EB4D-90DC-018B6412E0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9A7EDA8-9A0E-D744-A3DF-D5420905F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02E135-0098-E145-9F28-27FC5A00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951-F72A-6842-8B91-6938B40BDEFF}" type="datetimeFigureOut">
              <a:rPr lang="nl-NL" smtClean="0"/>
              <a:t>08-01-21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7E00C0-4111-A44C-ACED-C720DC6E4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4F89D7-B901-144D-A935-47272670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192C-29DE-5445-B347-8F6FADE5E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75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2CD5A-10B3-014B-AD12-50EB25F21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A0C635-7B86-234F-A93D-835987A75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F94F8A-B59C-9441-B47A-34D614D5D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951-F72A-6842-8B91-6938B40BDEFF}" type="datetimeFigureOut">
              <a:rPr lang="nl-NL" smtClean="0"/>
              <a:t>08-01-21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998346-38B4-ED40-99F4-C2EDA4F65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5B0BE4-886D-D543-B264-9580991A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192C-29DE-5445-B347-8F6FADE5E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8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9C054-C67D-E246-A590-F97BDE6C7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62600A-6288-914B-A6C6-0249BE7D9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EEDC30-CBE1-E442-AED4-CBADE4C5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951-F72A-6842-8B91-6938B40BDEFF}" type="datetimeFigureOut">
              <a:rPr lang="nl-NL" smtClean="0"/>
              <a:t>08-01-21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BD955A-DE4C-544F-8A6A-604DA6777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7FD661-C2BD-3F4D-8F0A-ADAECB58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192C-29DE-5445-B347-8F6FADE5E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907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573D80-A2AD-1E4F-81CB-F22DAA52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CB2F9A-3837-B342-B9E3-4817A7B20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A9159A-C8E6-0146-A92C-4775E2018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94820F-B3B3-E94B-8EBB-A137D3BB9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951-F72A-6842-8B91-6938B40BDEFF}" type="datetimeFigureOut">
              <a:rPr lang="nl-NL" smtClean="0"/>
              <a:t>08-01-21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BA8ED30-4133-2447-8F9E-092C4229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0D8EB3-5FE5-924A-A37D-AEAF622A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192C-29DE-5445-B347-8F6FADE5E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574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9D7DC-C80E-8546-9D9F-41228F24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9FABF3-43E7-A044-BE43-E90C6B009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53A1A4-E8FB-5B4D-952F-433F00FA6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24D8055-EB5A-F147-A079-3A6F507E7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135E2B8-F5DE-7743-B212-118D343A8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DB6B8E-6322-344F-A20E-1DE5A712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951-F72A-6842-8B91-6938B40BDEFF}" type="datetimeFigureOut">
              <a:rPr lang="nl-NL" smtClean="0"/>
              <a:t>08-01-21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52DB6AC-7CE3-4649-AFA0-30587FBF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B4E470B-0931-6D44-91E7-F81A94EA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192C-29DE-5445-B347-8F6FADE5E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171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3C345-20C6-C94A-BB35-34AAA9BE4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967C9ED-721B-594F-82DD-25176D3A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951-F72A-6842-8B91-6938B40BDEFF}" type="datetimeFigureOut">
              <a:rPr lang="nl-NL" smtClean="0"/>
              <a:t>08-01-21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74E0674-7613-FC43-AF3A-EE1AFC346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241C370-D879-954E-9814-B9DB21D2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192C-29DE-5445-B347-8F6FADE5E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309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54E4FC4-CBF1-8B4C-976B-7654BE58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951-F72A-6842-8B91-6938B40BDEFF}" type="datetimeFigureOut">
              <a:rPr lang="nl-NL" smtClean="0"/>
              <a:t>08-01-21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97E6BE7-8F0C-F645-95E9-24D22EDA9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88AE47A-7817-4449-8A47-8A15400B6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192C-29DE-5445-B347-8F6FADE5E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76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98FE9-5BE1-D140-B157-53A603AD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5C12A6-6762-4747-BC9E-79957D2D8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DB577B-D8CC-FB4C-92D9-BBB574700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207F9AE-FCDF-C347-9A4A-3E659EE6B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951-F72A-6842-8B91-6938B40BDEFF}" type="datetimeFigureOut">
              <a:rPr lang="nl-NL" smtClean="0"/>
              <a:t>08-01-21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AF9E01F-D2DB-5543-AA4D-9745F92A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2F9EC0-E152-1A45-AF6C-1783B403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192C-29DE-5445-B347-8F6FADE5E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82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08380-E3A9-6A48-85E6-0F2E8DE16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A1115AD-7CDF-584F-A1B7-29FE168C2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A2B904D-9492-8B4A-83D0-E6153F649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5AF0B10-FB03-814B-B81B-14B4E9571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F951-F72A-6842-8B91-6938B40BDEFF}" type="datetimeFigureOut">
              <a:rPr lang="nl-NL" smtClean="0"/>
              <a:t>08-01-21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BC0818-F202-814D-8A18-62998DBF0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81E6FF0-78F7-9E41-9A11-9AA34A2C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192C-29DE-5445-B347-8F6FADE5E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91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F7AF04A-EACB-C949-9D6B-2F1D1034F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DA5A4E-26EE-1F42-931D-9640B8C64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163BCC-2B8E-5245-9D4D-19EBD7DEF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F951-F72A-6842-8B91-6938B40BDEFF}" type="datetimeFigureOut">
              <a:rPr lang="nl-NL" smtClean="0"/>
              <a:t>08-01-21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94EC9C-15B4-5843-BCEA-33F18B1F2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E16E52-B21A-B046-9DCE-497D4D212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8192C-29DE-5445-B347-8F6FADE5E3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658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3786BD5A-1444-8748-BA90-A175A75AAB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0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6EBD367-8CC2-7C48-8F0B-B995406166B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7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0B5C12F-30DC-D349-8DEE-07EB490A5A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436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AF288DFAA5D24B8E5810DA58E81941" ma:contentTypeVersion="" ma:contentTypeDescription="Create a new document." ma:contentTypeScope="" ma:versionID="ca003f3136c69877da79e9457ad1709f">
  <xsd:schema xmlns:xsd="http://www.w3.org/2001/XMLSchema" xmlns:xs="http://www.w3.org/2001/XMLSchema" xmlns:p="http://schemas.microsoft.com/office/2006/metadata/properties" xmlns:ns2="9bd2ad50-ae0c-4f84-8548-7b94ca92a195" xmlns:ns3="33cc2fe6-d691-4e39-a8a4-3bb83de63507" targetNamespace="http://schemas.microsoft.com/office/2006/metadata/properties" ma:root="true" ma:fieldsID="d6389952372728552ceda1d028e417bd" ns2:_="" ns3:_="">
    <xsd:import namespace="9bd2ad50-ae0c-4f84-8548-7b94ca92a195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2ad50-ae0c-4f84-8548-7b94ca92a1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AC3204-9597-4511-B87D-68125E21FA96}"/>
</file>

<file path=customXml/itemProps2.xml><?xml version="1.0" encoding="utf-8"?>
<ds:datastoreItem xmlns:ds="http://schemas.openxmlformats.org/officeDocument/2006/customXml" ds:itemID="{8FDAA489-548E-4AAC-ABD3-0B7CA3E95187}"/>
</file>

<file path=customXml/itemProps3.xml><?xml version="1.0" encoding="utf-8"?>
<ds:datastoreItem xmlns:ds="http://schemas.openxmlformats.org/officeDocument/2006/customXml" ds:itemID="{AC4C09D4-D4A4-4770-A783-472E555EFB13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Macintosh PowerPoint</Application>
  <PresentationFormat>Breedbeeld</PresentationFormat>
  <Paragraphs>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Lies Godhelp</dc:creator>
  <cp:lastModifiedBy>Lies Godhelp</cp:lastModifiedBy>
  <cp:revision>5</cp:revision>
  <dcterms:created xsi:type="dcterms:W3CDTF">2020-12-16T09:55:52Z</dcterms:created>
  <dcterms:modified xsi:type="dcterms:W3CDTF">2021-01-08T09:50:09Z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0x01010059AF288DFAA5D24B8E5810DA58E81941</vt:lpwstr>
  </property>
</Properties>
</file>