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888163" cy="100187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62" autoAdjust="0"/>
  </p:normalViewPr>
  <p:slideViewPr>
    <p:cSldViewPr>
      <p:cViewPr varScale="1">
        <p:scale>
          <a:sx n="107" d="100"/>
          <a:sy n="107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 eaLnBrk="1" hangingPunct="1">
              <a:defRPr sz="1300"/>
            </a:lvl1pPr>
          </a:lstStyle>
          <a:p>
            <a:pPr>
              <a:defRPr/>
            </a:pPr>
            <a:fld id="{57EB1F6B-1A47-4FC5-A936-D24E3A75E1BC}" type="datetimeFigureOut">
              <a:rPr lang="ja-JP" altLang="en-US"/>
              <a:pPr>
                <a:defRPr/>
              </a:pPr>
              <a:t>2022/2/3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515475"/>
            <a:ext cx="2984500" cy="501650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902075" y="9515475"/>
            <a:ext cx="2984500" cy="501650"/>
          </a:xfrm>
          <a:prstGeom prst="rect">
            <a:avLst/>
          </a:prstGeom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65FD52D3-BBDA-4F4A-A581-3B720FEDBC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1220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3238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3238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pPr>
              <a:defRPr/>
            </a:pPr>
            <a:fld id="{268C41B2-33A2-474B-AD47-E06907D48D80}" type="datetimeFigureOut">
              <a:rPr lang="ja-JP" altLang="en-US"/>
              <a:pPr>
                <a:defRPr/>
              </a:pPr>
              <a:t>2022/2/3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691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4500" cy="503238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5475"/>
            <a:ext cx="2984500" cy="503238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pPr>
              <a:defRPr/>
            </a:pPr>
            <a:fld id="{C47BBDB2-F7DD-463E-849A-E881015647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6193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05D93-16D3-43C2-B436-ADFEA1B61323}" type="datetimeFigureOut">
              <a:rPr lang="ja-JP" altLang="en-US"/>
              <a:pPr>
                <a:defRPr/>
              </a:pPr>
              <a:t>2022/2/3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2BCE0-1A08-4215-AFDF-B8C3AB4A9D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890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F7360-62F2-40DC-9C59-1BCDF3CF055D}" type="datetimeFigureOut">
              <a:rPr lang="ja-JP" altLang="en-US"/>
              <a:pPr>
                <a:defRPr/>
              </a:pPr>
              <a:t>2022/2/3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CC8D8-A298-4CE4-B908-8F9DFA232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3411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F6903-F3D0-4651-BCD7-914CFF3BEF5A}" type="datetimeFigureOut">
              <a:rPr lang="ja-JP" altLang="en-US"/>
              <a:pPr>
                <a:defRPr/>
              </a:pPr>
              <a:t>2022/2/3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7FB26-D009-4D24-9B6A-5538123048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6945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86A8B-3519-46D1-8425-8F340B733C14}" type="datetimeFigureOut">
              <a:rPr lang="ja-JP" altLang="en-US"/>
              <a:pPr>
                <a:defRPr/>
              </a:pPr>
              <a:t>2022/2/3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50DD9-C164-403C-9594-B54370031DC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11909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0651C-6DD9-4ABE-A5AD-0EA18E0EBACB}" type="datetimeFigureOut">
              <a:rPr lang="ja-JP" altLang="en-US"/>
              <a:pPr>
                <a:defRPr/>
              </a:pPr>
              <a:t>2022/2/3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CE672-7B09-4D1B-B670-99341999F21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4290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D6841-7EAA-45F9-AAF4-8030DA43D853}" type="datetimeFigureOut">
              <a:rPr lang="ja-JP" altLang="en-US"/>
              <a:pPr>
                <a:defRPr/>
              </a:pPr>
              <a:t>2022/2/3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4AB5F-DF60-46FF-936C-2043A748F8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610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E3C77-7AEB-40CF-81BC-6BFF0F943DAE}" type="datetimeFigureOut">
              <a:rPr lang="ja-JP" altLang="en-US"/>
              <a:pPr>
                <a:defRPr/>
              </a:pPr>
              <a:t>2022/2/3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726FA-730A-4953-AB7D-130E525194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1034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9BC0A-6479-4F95-9D7C-D431FA953560}" type="datetimeFigureOut">
              <a:rPr lang="ja-JP" altLang="en-US"/>
              <a:pPr>
                <a:defRPr/>
              </a:pPr>
              <a:t>2022/2/3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04D4D-C9C9-4B29-8547-0A32BCB4D3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59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DD050-AF4F-4375-B812-60A712DE9450}" type="datetimeFigureOut">
              <a:rPr lang="ja-JP" altLang="en-US"/>
              <a:pPr>
                <a:defRPr/>
              </a:pPr>
              <a:t>2022/2/3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DF3F5-EB3A-47BE-8E53-9898322594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4716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838E4-96A2-4C77-8B4E-2EA7013B98D1}" type="datetimeFigureOut">
              <a:rPr lang="ja-JP" altLang="en-US"/>
              <a:pPr>
                <a:defRPr/>
              </a:pPr>
              <a:t>2022/2/3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5C9BA-0CA7-4AEE-AF56-41C0B484E2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0353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574DC-3DB1-4C70-AF9F-66517D9A7D15}" type="datetimeFigureOut">
              <a:rPr lang="ja-JP" altLang="en-US"/>
              <a:pPr>
                <a:defRPr/>
              </a:pPr>
              <a:t>2022/2/3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4D076-3CF2-44E4-A05D-20288330AF6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1946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EDFB94A-60A4-42C2-958C-FC5DD7F5D58E}" type="datetimeFigureOut">
              <a:rPr lang="ja-JP" altLang="en-US"/>
              <a:pPr>
                <a:defRPr/>
              </a:pPr>
              <a:t>2022/2/3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A587C48-6F8C-4C64-9D42-B6F40F46DF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 descr="The Japanese Breast Cancer Socie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738188"/>
            <a:ext cx="80962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テキスト ボックス 3"/>
          <p:cNvSpPr txBox="1">
            <a:spLocks noChangeArrowheads="1"/>
          </p:cNvSpPr>
          <p:nvPr/>
        </p:nvSpPr>
        <p:spPr bwMode="auto">
          <a:xfrm>
            <a:off x="285750" y="214313"/>
            <a:ext cx="3525324" cy="3693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（すべての項目に該当なしの場合）</a:t>
            </a:r>
          </a:p>
        </p:txBody>
      </p:sp>
      <p:sp>
        <p:nvSpPr>
          <p:cNvPr id="9220" name="テキスト ボックス 4"/>
          <p:cNvSpPr txBox="1">
            <a:spLocks noChangeArrowheads="1"/>
          </p:cNvSpPr>
          <p:nvPr/>
        </p:nvSpPr>
        <p:spPr bwMode="auto">
          <a:xfrm>
            <a:off x="3071813" y="2928938"/>
            <a:ext cx="26019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panose="020B0604020202020204" pitchFamily="34" charset="0"/>
              </a:rPr>
              <a:t>すべての項目に該当なし</a:t>
            </a:r>
          </a:p>
        </p:txBody>
      </p:sp>
      <p:sp>
        <p:nvSpPr>
          <p:cNvPr id="9221" name="テキスト ボックス 6"/>
          <p:cNvSpPr txBox="1">
            <a:spLocks noChangeArrowheads="1"/>
          </p:cNvSpPr>
          <p:nvPr/>
        </p:nvSpPr>
        <p:spPr bwMode="auto">
          <a:xfrm>
            <a:off x="2571750" y="2286000"/>
            <a:ext cx="3416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筆頭演者の利益相反状態の開示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23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須藤 笑子</cp:lastModifiedBy>
  <cp:revision>1</cp:revision>
  <cp:lastPrinted>2018-06-07T06:30:39Z</cp:lastPrinted>
  <dcterms:created xsi:type="dcterms:W3CDTF">2009-08-26T23:44:44Z</dcterms:created>
  <dcterms:modified xsi:type="dcterms:W3CDTF">2022-02-03T10:18:43Z</dcterms:modified>
</cp:coreProperties>
</file>