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66FF"/>
    <a:srgbClr val="FFCCFF"/>
    <a:srgbClr val="000000"/>
    <a:srgbClr val="CC00CC"/>
    <a:srgbClr val="66FF99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75" d="100"/>
          <a:sy n="75" d="100"/>
        </p:scale>
        <p:origin x="1540" y="48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721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2021/11/10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721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91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2021/11/10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082" tIns="53042" rIns="106082" bIns="5304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8" y="4722227"/>
            <a:ext cx="5446369" cy="4472470"/>
          </a:xfrm>
          <a:prstGeom prst="rect">
            <a:avLst/>
          </a:prstGeom>
        </p:spPr>
        <p:txBody>
          <a:bodyPr vert="horz" lIns="106082" tIns="53042" rIns="106082" bIns="5304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91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7640" indent="-2760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4061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5686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7310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8934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7055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12183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5380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0" y="0"/>
            <a:ext cx="7164388" cy="824483"/>
          </a:xfrm>
          <a:prstGeom prst="rect">
            <a:avLst/>
          </a:prstGeom>
          <a:solidFill>
            <a:srgbClr val="0066FF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第</a:t>
            </a:r>
            <a:r>
              <a:rPr lang="en-US" altLang="zh-CN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17</a:t>
            </a:r>
            <a:r>
              <a:rPr lang="zh-CN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回日本乳癌学会関東地方会</a:t>
            </a:r>
            <a:endParaRPr lang="en-US" altLang="zh-CN" sz="2000" b="1" dirty="0">
              <a:solidFill>
                <a:schemeClr val="bg1"/>
              </a:solidFill>
              <a:latin typeface="+mn-ea"/>
              <a:ea typeface="+mn-ea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【</a:t>
            </a:r>
            <a:r>
              <a:rPr lang="ja-JP" altLang="en-US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送付状</a:t>
            </a:r>
            <a:r>
              <a:rPr lang="en-US" altLang="ja-JP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】</a:t>
            </a:r>
            <a:r>
              <a:rPr lang="ja-JP" altLang="en-US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　掲示用ポスター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762337"/>
              </p:ext>
            </p:extLst>
          </p:nvPr>
        </p:nvGraphicFramePr>
        <p:xfrm>
          <a:off x="108743" y="960239"/>
          <a:ext cx="6946902" cy="4147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65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41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学会名・研究会名・団体名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4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19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ご所属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96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氏名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94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+mn-ea"/>
                          <a:ea typeface="+mn-ea"/>
                        </a:rPr>
                        <a:t>TEL</a:t>
                      </a: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61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備考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／　　　　　　個口</a:t>
                      </a:r>
                    </a:p>
                  </a:txBody>
                  <a:tcPr marL="91435" marR="91435"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80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送付先</a:t>
                      </a:r>
                      <a:endParaRPr kumimoji="1" lang="en-US" altLang="ja-JP" sz="13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〒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220-0012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神奈川県横浜市西区みなとみらい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1-1-1</a:t>
                      </a:r>
                      <a:endParaRPr lang="en-US" altLang="zh-CN" sz="1200" b="1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パシフィコ横浜　会議センター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階　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418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第</a:t>
                      </a:r>
                      <a:r>
                        <a:rPr lang="en-US" altLang="zh-CN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17</a:t>
                      </a: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回日本乳癌学会関東地方会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運営本部　宛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TEL</a:t>
                      </a:r>
                      <a:r>
                        <a:rPr lang="en-US" altLang="ja-JP" sz="1200" b="1" i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: 080-5294-0714</a:t>
                      </a:r>
                      <a:endParaRPr lang="ja-JP" altLang="en-US" sz="1200" b="1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5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必着日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2021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12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日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金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　午前中　着指定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1338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をお願いします。</a:t>
                      </a: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※ 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感染対策の観点からチラシの設置は行いません。予めご了承ください。</a:t>
                      </a:r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122</Words>
  <Application>Microsoft Office PowerPoint</Application>
  <PresentationFormat>B5 (ISO) 176x250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北里 暁裕</cp:lastModifiedBy>
  <cp:revision>112</cp:revision>
  <cp:lastPrinted>2021-09-17T10:53:59Z</cp:lastPrinted>
  <dcterms:created xsi:type="dcterms:W3CDTF">2011-01-14T11:42:04Z</dcterms:created>
  <dcterms:modified xsi:type="dcterms:W3CDTF">2021-11-10T04:48:50Z</dcterms:modified>
</cp:coreProperties>
</file>