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261" r:id="rId3"/>
    <p:sldId id="262" r:id="rId4"/>
    <p:sldId id="263" r:id="rId5"/>
    <p:sldId id="260" r:id="rId6"/>
  </p:sldIdLst>
  <p:sldSz cx="12192000" cy="6858000"/>
  <p:notesSz cx="6858000" cy="9144000"/>
  <p:defaultTextStyle>
    <a:defPPr marL="0" marR="0" indent="0" algn="l" defTabSz="4572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77800" rtl="0" fontAlgn="auto" latinLnBrk="0" hangingPunct="0">
      <a:lnSpc>
        <a:spcPct val="100000"/>
      </a:lnSpc>
      <a:spcBef>
        <a:spcPts val="235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ヒラギノ角ゴ ProN W3"/>
      </a:defRPr>
    </a:lvl1pPr>
    <a:lvl2pPr marL="0" marR="0" indent="0" algn="l" defTabSz="177800" rtl="0" fontAlgn="auto" latinLnBrk="0" hangingPunct="0">
      <a:lnSpc>
        <a:spcPct val="100000"/>
      </a:lnSpc>
      <a:spcBef>
        <a:spcPts val="235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ヒラギノ角ゴ ProN W3"/>
      </a:defRPr>
    </a:lvl2pPr>
    <a:lvl3pPr marL="0" marR="0" indent="0" algn="l" defTabSz="177800" rtl="0" fontAlgn="auto" latinLnBrk="0" hangingPunct="0">
      <a:lnSpc>
        <a:spcPct val="100000"/>
      </a:lnSpc>
      <a:spcBef>
        <a:spcPts val="235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ヒラギノ角ゴ ProN W3"/>
      </a:defRPr>
    </a:lvl3pPr>
    <a:lvl4pPr marL="0" marR="0" indent="0" algn="l" defTabSz="177800" rtl="0" fontAlgn="auto" latinLnBrk="0" hangingPunct="0">
      <a:lnSpc>
        <a:spcPct val="100000"/>
      </a:lnSpc>
      <a:spcBef>
        <a:spcPts val="235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ヒラギノ角ゴ ProN W3"/>
      </a:defRPr>
    </a:lvl4pPr>
    <a:lvl5pPr marL="0" marR="0" indent="0" algn="l" defTabSz="177800" rtl="0" fontAlgn="auto" latinLnBrk="0" hangingPunct="0">
      <a:lnSpc>
        <a:spcPct val="100000"/>
      </a:lnSpc>
      <a:spcBef>
        <a:spcPts val="235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ヒラギノ角ゴ ProN W3"/>
      </a:defRPr>
    </a:lvl5pPr>
    <a:lvl6pPr marL="0" marR="0" indent="0" algn="l" defTabSz="177800" rtl="0" fontAlgn="auto" latinLnBrk="0" hangingPunct="0">
      <a:lnSpc>
        <a:spcPct val="100000"/>
      </a:lnSpc>
      <a:spcBef>
        <a:spcPts val="235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ヒラギノ角ゴ ProN W3"/>
      </a:defRPr>
    </a:lvl6pPr>
    <a:lvl7pPr marL="0" marR="0" indent="0" algn="l" defTabSz="177800" rtl="0" fontAlgn="auto" latinLnBrk="0" hangingPunct="0">
      <a:lnSpc>
        <a:spcPct val="100000"/>
      </a:lnSpc>
      <a:spcBef>
        <a:spcPts val="235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ヒラギノ角ゴ ProN W3"/>
      </a:defRPr>
    </a:lvl7pPr>
    <a:lvl8pPr marL="0" marR="0" indent="0" algn="l" defTabSz="177800" rtl="0" fontAlgn="auto" latinLnBrk="0" hangingPunct="0">
      <a:lnSpc>
        <a:spcPct val="100000"/>
      </a:lnSpc>
      <a:spcBef>
        <a:spcPts val="235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ヒラギノ角ゴ ProN W3"/>
      </a:defRPr>
    </a:lvl8pPr>
    <a:lvl9pPr marL="0" marR="0" indent="0" algn="l" defTabSz="177800" rtl="0" fontAlgn="auto" latinLnBrk="0" hangingPunct="0">
      <a:lnSpc>
        <a:spcPct val="100000"/>
      </a:lnSpc>
      <a:spcBef>
        <a:spcPts val="235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ヒラギノ角ゴ ProN W3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53585F"/>
        </a:fontRef>
        <a:srgbClr val="53585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FE2E6"/>
          </a:solidFill>
        </a:fill>
      </a:tcStyle>
    </a:wholeTbl>
    <a:band2H>
      <a:tcTxStyle/>
      <a:tcStyle>
        <a:tcBdr/>
        <a:fill>
          <a:solidFill>
            <a:srgbClr val="EFF1F3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53585F"/>
        </a:fontRef>
        <a:srgbClr val="53585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CE6E0"/>
          </a:solidFill>
        </a:fill>
      </a:tcStyle>
    </a:wholeTbl>
    <a:band2H>
      <a:tcTxStyle/>
      <a:tcStyle>
        <a:tcBdr/>
        <a:fill>
          <a:solidFill>
            <a:srgbClr val="EEF3F0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53585F"/>
        </a:fontRef>
        <a:srgbClr val="53585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DCE4"/>
          </a:solidFill>
        </a:fill>
      </a:tcStyle>
    </a:wholeTbl>
    <a:band2H>
      <a:tcTxStyle/>
      <a:tcStyle>
        <a:tcBdr/>
        <a:fill>
          <a:solidFill>
            <a:srgbClr val="F3EEF2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53585F"/>
        </a:fontRef>
        <a:srgbClr val="53585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53585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3585F"/>
              </a:solidFill>
              <a:prstDash val="solid"/>
              <a:round/>
            </a:ln>
          </a:top>
          <a:bottom>
            <a:ln w="25400" cap="flat">
              <a:solidFill>
                <a:srgbClr val="53585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3585F"/>
              </a:solidFill>
              <a:prstDash val="solid"/>
              <a:round/>
            </a:ln>
          </a:top>
          <a:bottom>
            <a:ln w="25400" cap="flat">
              <a:solidFill>
                <a:srgbClr val="53585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53585F"/>
        </a:fontRef>
        <a:srgbClr val="53585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0D1"/>
          </a:solidFill>
        </a:fill>
      </a:tcStyle>
    </a:wholeTbl>
    <a:band2H>
      <a:tcTxStyle/>
      <a:tcStyle>
        <a:tcBdr/>
        <a:fill>
          <a:solidFill>
            <a:srgbClr val="E9E9E9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3585F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3585F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53585F"/>
        </a:fontRef>
        <a:srgbClr val="53585F"/>
      </a:tcTxStyle>
      <a:tcStyle>
        <a:tcBdr>
          <a:left>
            <a:ln w="12700" cap="flat">
              <a:solidFill>
                <a:srgbClr val="53585F"/>
              </a:solidFill>
              <a:prstDash val="solid"/>
              <a:round/>
            </a:ln>
          </a:left>
          <a:right>
            <a:ln w="12700" cap="flat">
              <a:solidFill>
                <a:srgbClr val="53585F"/>
              </a:solidFill>
              <a:prstDash val="solid"/>
              <a:round/>
            </a:ln>
          </a:right>
          <a:top>
            <a:ln w="12700" cap="flat">
              <a:solidFill>
                <a:srgbClr val="53585F"/>
              </a:solidFill>
              <a:prstDash val="solid"/>
              <a:round/>
            </a:ln>
          </a:top>
          <a:bottom>
            <a:ln w="12700" cap="flat">
              <a:solidFill>
                <a:srgbClr val="53585F"/>
              </a:solidFill>
              <a:prstDash val="solid"/>
              <a:round/>
            </a:ln>
          </a:bottom>
          <a:insideH>
            <a:ln w="12700" cap="flat">
              <a:solidFill>
                <a:srgbClr val="53585F"/>
              </a:solidFill>
              <a:prstDash val="solid"/>
              <a:round/>
            </a:ln>
          </a:insideH>
          <a:insideV>
            <a:ln w="12700" cap="flat">
              <a:solidFill>
                <a:srgbClr val="53585F"/>
              </a:solidFill>
              <a:prstDash val="solid"/>
              <a:round/>
            </a:ln>
          </a:insideV>
        </a:tcBdr>
        <a:fill>
          <a:solidFill>
            <a:srgbClr val="53585F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53585F"/>
      </a:tcTxStyle>
      <a:tcStyle>
        <a:tcBdr>
          <a:left>
            <a:ln w="12700" cap="flat">
              <a:solidFill>
                <a:srgbClr val="53585F"/>
              </a:solidFill>
              <a:prstDash val="solid"/>
              <a:round/>
            </a:ln>
          </a:left>
          <a:right>
            <a:ln w="12700" cap="flat">
              <a:solidFill>
                <a:srgbClr val="53585F"/>
              </a:solidFill>
              <a:prstDash val="solid"/>
              <a:round/>
            </a:ln>
          </a:right>
          <a:top>
            <a:ln w="12700" cap="flat">
              <a:solidFill>
                <a:srgbClr val="53585F"/>
              </a:solidFill>
              <a:prstDash val="solid"/>
              <a:round/>
            </a:ln>
          </a:top>
          <a:bottom>
            <a:ln w="12700" cap="flat">
              <a:solidFill>
                <a:srgbClr val="53585F"/>
              </a:solidFill>
              <a:prstDash val="solid"/>
              <a:round/>
            </a:ln>
          </a:bottom>
          <a:insideH>
            <a:ln w="12700" cap="flat">
              <a:solidFill>
                <a:srgbClr val="53585F"/>
              </a:solidFill>
              <a:prstDash val="solid"/>
              <a:round/>
            </a:ln>
          </a:insideH>
          <a:insideV>
            <a:ln w="12700" cap="flat">
              <a:solidFill>
                <a:srgbClr val="53585F"/>
              </a:solidFill>
              <a:prstDash val="solid"/>
              <a:round/>
            </a:ln>
          </a:insideV>
        </a:tcBdr>
        <a:fill>
          <a:solidFill>
            <a:srgbClr val="53585F">
              <a:alpha val="20000"/>
            </a:srgbClr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53585F"/>
      </a:tcTxStyle>
      <a:tcStyle>
        <a:tcBdr>
          <a:left>
            <a:ln w="12700" cap="flat">
              <a:solidFill>
                <a:srgbClr val="53585F"/>
              </a:solidFill>
              <a:prstDash val="solid"/>
              <a:round/>
            </a:ln>
          </a:left>
          <a:right>
            <a:ln w="12700" cap="flat">
              <a:solidFill>
                <a:srgbClr val="53585F"/>
              </a:solidFill>
              <a:prstDash val="solid"/>
              <a:round/>
            </a:ln>
          </a:right>
          <a:top>
            <a:ln w="50800" cap="flat">
              <a:solidFill>
                <a:srgbClr val="53585F"/>
              </a:solidFill>
              <a:prstDash val="solid"/>
              <a:round/>
            </a:ln>
          </a:top>
          <a:bottom>
            <a:ln w="12700" cap="flat">
              <a:solidFill>
                <a:srgbClr val="53585F"/>
              </a:solidFill>
              <a:prstDash val="solid"/>
              <a:round/>
            </a:ln>
          </a:bottom>
          <a:insideH>
            <a:ln w="12700" cap="flat">
              <a:solidFill>
                <a:srgbClr val="53585F"/>
              </a:solidFill>
              <a:prstDash val="solid"/>
              <a:round/>
            </a:ln>
          </a:insideH>
          <a:insideV>
            <a:ln w="12700" cap="flat">
              <a:solidFill>
                <a:srgbClr val="53585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53585F"/>
      </a:tcTxStyle>
      <a:tcStyle>
        <a:tcBdr>
          <a:left>
            <a:ln w="12700" cap="flat">
              <a:solidFill>
                <a:srgbClr val="53585F"/>
              </a:solidFill>
              <a:prstDash val="solid"/>
              <a:round/>
            </a:ln>
          </a:left>
          <a:right>
            <a:ln w="12700" cap="flat">
              <a:solidFill>
                <a:srgbClr val="53585F"/>
              </a:solidFill>
              <a:prstDash val="solid"/>
              <a:round/>
            </a:ln>
          </a:right>
          <a:top>
            <a:ln w="12700" cap="flat">
              <a:solidFill>
                <a:srgbClr val="53585F"/>
              </a:solidFill>
              <a:prstDash val="solid"/>
              <a:round/>
            </a:ln>
          </a:top>
          <a:bottom>
            <a:ln w="25400" cap="flat">
              <a:solidFill>
                <a:srgbClr val="53585F"/>
              </a:solidFill>
              <a:prstDash val="solid"/>
              <a:round/>
            </a:ln>
          </a:bottom>
          <a:insideH>
            <a:ln w="12700" cap="flat">
              <a:solidFill>
                <a:srgbClr val="53585F"/>
              </a:solidFill>
              <a:prstDash val="solid"/>
              <a:round/>
            </a:ln>
          </a:insideH>
          <a:insideV>
            <a:ln w="12700" cap="flat">
              <a:solidFill>
                <a:srgbClr val="53585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207" autoAdjust="0"/>
    <p:restoredTop sz="96081" autoAdjust="0"/>
  </p:normalViewPr>
  <p:slideViewPr>
    <p:cSldViewPr snapToGrid="0">
      <p:cViewPr>
        <p:scale>
          <a:sx n="100" d="100"/>
          <a:sy n="100" d="100"/>
        </p:scale>
        <p:origin x="2144" y="7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川村 勇輝" userId="a726dcb3-0bb6-4c17-bb52-601a0cea0919" providerId="ADAL" clId="{48FA3CD3-A866-4628-8ADD-C0A57EAF92B7}"/>
    <pc:docChg chg="modSld">
      <pc:chgData name="川村 勇輝" userId="a726dcb3-0bb6-4c17-bb52-601a0cea0919" providerId="ADAL" clId="{48FA3CD3-A866-4628-8ADD-C0A57EAF92B7}" dt="2026-07-29T06:11:30.882" v="0" actId="1076"/>
      <pc:docMkLst>
        <pc:docMk/>
      </pc:docMkLst>
      <pc:sldChg chg="modSp mod">
        <pc:chgData name="川村 勇輝" userId="a726dcb3-0bb6-4c17-bb52-601a0cea0919" providerId="ADAL" clId="{48FA3CD3-A866-4628-8ADD-C0A57EAF92B7}" dt="2026-07-29T06:11:30.882" v="0" actId="1076"/>
        <pc:sldMkLst>
          <pc:docMk/>
          <pc:sldMk cId="0" sldId="256"/>
        </pc:sldMkLst>
        <pc:picChg chg="mod">
          <ac:chgData name="川村 勇輝" userId="a726dcb3-0bb6-4c17-bb52-601a0cea0919" providerId="ADAL" clId="{48FA3CD3-A866-4628-8ADD-C0A57EAF92B7}" dt="2026-07-29T06:11:30.882" v="0" actId="1076"/>
          <ac:picMkLst>
            <pc:docMk/>
            <pc:sldMk cId="0" sldId="256"/>
            <ac:picMk id="171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600" latinLnBrk="0">
      <a:lnSpc>
        <a:spcPct val="117999"/>
      </a:lnSpc>
      <a:defRPr sz="1100">
        <a:latin typeface="+mj-lt"/>
        <a:ea typeface="+mj-ea"/>
        <a:cs typeface="+mj-cs"/>
        <a:sym typeface="ヒラギノ角ゴ ProN W3"/>
      </a:defRPr>
    </a:lvl1pPr>
    <a:lvl2pPr indent="114300" defTabSz="228600" latinLnBrk="0">
      <a:lnSpc>
        <a:spcPct val="117999"/>
      </a:lnSpc>
      <a:defRPr sz="1100">
        <a:latin typeface="+mj-lt"/>
        <a:ea typeface="+mj-ea"/>
        <a:cs typeface="+mj-cs"/>
        <a:sym typeface="ヒラギノ角ゴ ProN W3"/>
      </a:defRPr>
    </a:lvl2pPr>
    <a:lvl3pPr indent="228600" defTabSz="228600" latinLnBrk="0">
      <a:lnSpc>
        <a:spcPct val="117999"/>
      </a:lnSpc>
      <a:defRPr sz="1100">
        <a:latin typeface="+mj-lt"/>
        <a:ea typeface="+mj-ea"/>
        <a:cs typeface="+mj-cs"/>
        <a:sym typeface="ヒラギノ角ゴ ProN W3"/>
      </a:defRPr>
    </a:lvl3pPr>
    <a:lvl4pPr indent="342900" defTabSz="228600" latinLnBrk="0">
      <a:lnSpc>
        <a:spcPct val="117999"/>
      </a:lnSpc>
      <a:defRPr sz="1100">
        <a:latin typeface="+mj-lt"/>
        <a:ea typeface="+mj-ea"/>
        <a:cs typeface="+mj-cs"/>
        <a:sym typeface="ヒラギノ角ゴ ProN W3"/>
      </a:defRPr>
    </a:lvl4pPr>
    <a:lvl5pPr indent="457200" defTabSz="228600" latinLnBrk="0">
      <a:lnSpc>
        <a:spcPct val="117999"/>
      </a:lnSpc>
      <a:defRPr sz="1100">
        <a:latin typeface="+mj-lt"/>
        <a:ea typeface="+mj-ea"/>
        <a:cs typeface="+mj-cs"/>
        <a:sym typeface="ヒラギノ角ゴ ProN W3"/>
      </a:defRPr>
    </a:lvl5pPr>
    <a:lvl6pPr indent="571500" defTabSz="228600" latinLnBrk="0">
      <a:lnSpc>
        <a:spcPct val="117999"/>
      </a:lnSpc>
      <a:defRPr sz="1100">
        <a:latin typeface="+mj-lt"/>
        <a:ea typeface="+mj-ea"/>
        <a:cs typeface="+mj-cs"/>
        <a:sym typeface="ヒラギノ角ゴ ProN W3"/>
      </a:defRPr>
    </a:lvl6pPr>
    <a:lvl7pPr indent="685800" defTabSz="228600" latinLnBrk="0">
      <a:lnSpc>
        <a:spcPct val="117999"/>
      </a:lnSpc>
      <a:defRPr sz="1100">
        <a:latin typeface="+mj-lt"/>
        <a:ea typeface="+mj-ea"/>
        <a:cs typeface="+mj-cs"/>
        <a:sym typeface="ヒラギノ角ゴ ProN W3"/>
      </a:defRPr>
    </a:lvl7pPr>
    <a:lvl8pPr indent="800100" defTabSz="228600" latinLnBrk="0">
      <a:lnSpc>
        <a:spcPct val="117999"/>
      </a:lnSpc>
      <a:defRPr sz="1100">
        <a:latin typeface="+mj-lt"/>
        <a:ea typeface="+mj-ea"/>
        <a:cs typeface="+mj-cs"/>
        <a:sym typeface="ヒラギノ角ゴ ProN W3"/>
      </a:defRPr>
    </a:lvl8pPr>
    <a:lvl9pPr indent="914400" defTabSz="228600" latinLnBrk="0">
      <a:lnSpc>
        <a:spcPct val="117999"/>
      </a:lnSpc>
      <a:defRPr sz="1100">
        <a:latin typeface="+mj-lt"/>
        <a:ea typeface="+mj-ea"/>
        <a:cs typeface="+mj-cs"/>
        <a:sym typeface="ヒラギノ角ゴ ProN W3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7B3FA4FD-4C6E-1ED1-C10D-11E46901DB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本文レベル1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2124252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スライドの箇条書きテキスト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" name="タイトルテキスト"/>
          <p:cNvSpPr txBox="1">
            <a:spLocks noGrp="1"/>
          </p:cNvSpPr>
          <p:nvPr>
            <p:ph type="title"/>
          </p:nvPr>
        </p:nvSpPr>
        <p:spPr>
          <a:xfrm>
            <a:off x="1826683" y="1371600"/>
            <a:ext cx="9753601" cy="7526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タイトルテキスト</a:t>
            </a:r>
          </a:p>
        </p:txBody>
      </p:sp>
      <p:sp>
        <p:nvSpPr>
          <p:cNvPr id="4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11720287" y="6187502"/>
            <a:ext cx="253274" cy="25648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r" defTabSz="292100">
              <a:spcBef>
                <a:spcPts val="0"/>
              </a:spcBef>
              <a:defRPr sz="1000">
                <a:solidFill>
                  <a:srgbClr val="535860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med"/>
  <p:txStyles>
    <p:titleStyle>
      <a:lvl1pPr marL="0" marR="0" indent="0" algn="l" defTabSz="1219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-50" baseline="0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1pPr>
      <a:lvl2pPr marL="0" marR="0" indent="0" algn="l" defTabSz="1219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-50" baseline="0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2pPr>
      <a:lvl3pPr marL="0" marR="0" indent="0" algn="l" defTabSz="1219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-50" baseline="0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3pPr>
      <a:lvl4pPr marL="0" marR="0" indent="0" algn="l" defTabSz="1219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-50" baseline="0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4pPr>
      <a:lvl5pPr marL="0" marR="0" indent="0" algn="l" defTabSz="1219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-50" baseline="0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5pPr>
      <a:lvl6pPr marL="0" marR="0" indent="0" algn="l" defTabSz="1219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-50" baseline="0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6pPr>
      <a:lvl7pPr marL="0" marR="0" indent="0" algn="l" defTabSz="1219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-50" baseline="0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7pPr>
      <a:lvl8pPr marL="0" marR="0" indent="0" algn="l" defTabSz="1219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-50" baseline="0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8pPr>
      <a:lvl9pPr marL="0" marR="0" indent="0" algn="l" defTabSz="1219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-50" baseline="0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9pPr>
    </p:titleStyle>
    <p:bodyStyle>
      <a:lvl1pPr marL="228600" marR="0" indent="-228600" algn="l" defTabSz="177800" rtl="0" latinLnBrk="0">
        <a:lnSpc>
          <a:spcPct val="100000"/>
        </a:lnSpc>
        <a:spcBef>
          <a:spcPts val="235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0" baseline="0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1pPr>
      <a:lvl2pPr marL="457200" marR="0" indent="-228600" algn="l" defTabSz="177800" rtl="0" latinLnBrk="0">
        <a:lnSpc>
          <a:spcPct val="100000"/>
        </a:lnSpc>
        <a:spcBef>
          <a:spcPts val="235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0" baseline="0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2pPr>
      <a:lvl3pPr marL="685800" marR="0" indent="-228600" algn="l" defTabSz="177800" rtl="0" latinLnBrk="0">
        <a:lnSpc>
          <a:spcPct val="100000"/>
        </a:lnSpc>
        <a:spcBef>
          <a:spcPts val="235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0" baseline="0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3pPr>
      <a:lvl4pPr marL="914400" marR="0" indent="-228600" algn="l" defTabSz="177800" rtl="0" latinLnBrk="0">
        <a:lnSpc>
          <a:spcPct val="100000"/>
        </a:lnSpc>
        <a:spcBef>
          <a:spcPts val="235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0" baseline="0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4pPr>
      <a:lvl5pPr marL="1143000" marR="0" indent="-228600" algn="l" defTabSz="177800" rtl="0" latinLnBrk="0">
        <a:lnSpc>
          <a:spcPct val="100000"/>
        </a:lnSpc>
        <a:spcBef>
          <a:spcPts val="235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0" baseline="0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5pPr>
      <a:lvl6pPr marL="1371600" marR="0" indent="-228600" algn="l" defTabSz="177800" rtl="0" latinLnBrk="0">
        <a:lnSpc>
          <a:spcPct val="100000"/>
        </a:lnSpc>
        <a:spcBef>
          <a:spcPts val="235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0" baseline="0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6pPr>
      <a:lvl7pPr marL="1600200" marR="0" indent="-228600" algn="l" defTabSz="177800" rtl="0" latinLnBrk="0">
        <a:lnSpc>
          <a:spcPct val="100000"/>
        </a:lnSpc>
        <a:spcBef>
          <a:spcPts val="235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0" baseline="0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7pPr>
      <a:lvl8pPr marL="1828800" marR="0" indent="-228600" algn="l" defTabSz="177800" rtl="0" latinLnBrk="0">
        <a:lnSpc>
          <a:spcPct val="100000"/>
        </a:lnSpc>
        <a:spcBef>
          <a:spcPts val="235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0" baseline="0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8pPr>
      <a:lvl9pPr marL="2057400" marR="0" indent="-228600" algn="l" defTabSz="177800" rtl="0" latinLnBrk="0">
        <a:lnSpc>
          <a:spcPct val="100000"/>
        </a:lnSpc>
        <a:spcBef>
          <a:spcPts val="235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0" baseline="0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9pPr>
    </p:bodyStyle>
    <p:otherStyle>
      <a:lvl1pPr marL="0" marR="0" indent="0" algn="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0" algn="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0" algn="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0" algn="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0" algn="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0" algn="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0" algn="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0" algn="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0" algn="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id="{D12BE879-E3B8-41F5-FE3C-18F5B3231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7999" y="5341163"/>
            <a:ext cx="6096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ja-JP" altLang="en-US" sz="4800" u="sng" dirty="0">
                <a:solidFill>
                  <a:srgbClr val="1C1C1C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筆頭演者：</a:t>
            </a:r>
            <a:r>
              <a:rPr kumimoji="0" lang="en-US" altLang="ja-JP" sz="4800" u="sng" dirty="0">
                <a:solidFill>
                  <a:srgbClr val="1C1C1C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○○</a:t>
            </a:r>
            <a:r>
              <a:rPr kumimoji="0" lang="ja-JP" altLang="en-US" sz="4800" u="sng" dirty="0">
                <a:solidFill>
                  <a:srgbClr val="1C1C1C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</a:t>
            </a:r>
            <a:r>
              <a:rPr kumimoji="0" lang="en-US" altLang="ja-JP" sz="4800" u="sng" dirty="0">
                <a:solidFill>
                  <a:srgbClr val="1C1C1C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○○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139AA62-619C-C7FD-E04B-BF2D2E4EA3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985" y="1305731"/>
            <a:ext cx="10400028" cy="969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defRPr/>
            </a:pPr>
            <a:r>
              <a:rPr kumimoji="0" lang="ja-JP" altLang="en-US" sz="6000" dirty="0">
                <a:solidFill>
                  <a:srgbClr val="1C1C1C"/>
                </a:solidFill>
              </a:rPr>
              <a:t>日本胸部外科学会</a:t>
            </a:r>
            <a:r>
              <a:rPr kumimoji="0" lang="en-US" altLang="ja-JP" sz="6000" dirty="0">
                <a:solidFill>
                  <a:srgbClr val="1C1C1C"/>
                </a:solidFill>
              </a:rPr>
              <a:t>　COI</a:t>
            </a:r>
            <a:r>
              <a:rPr kumimoji="0" lang="ja-JP" altLang="en-US" sz="6000" dirty="0">
                <a:solidFill>
                  <a:srgbClr val="1C1C1C"/>
                </a:solidFill>
              </a:rPr>
              <a:t>の開示</a:t>
            </a:r>
            <a:endParaRPr kumimoji="0" lang="en-US" altLang="ja-JP" sz="6000" dirty="0">
              <a:solidFill>
                <a:srgbClr val="1C1C1C"/>
              </a:solidFill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AA431CB1-5A0E-6B2B-23F7-FCDCF6DFB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5237" y="2911547"/>
            <a:ext cx="7721525" cy="1671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ＭＳ Ｐゴシック" pitchFamily="50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eaLnBrk="1" hangingPunct="1">
              <a:buNone/>
            </a:pPr>
            <a:r>
              <a:rPr kumimoji="0" lang="ja-JP" altLang="en-US" sz="4800">
                <a:solidFill>
                  <a:srgbClr val="D60093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演題発表に際し、</a:t>
            </a:r>
            <a:endParaRPr kumimoji="0" lang="en-US" altLang="ja-JP" sz="4800" dirty="0">
              <a:solidFill>
                <a:srgbClr val="D60093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marL="0" indent="0" algn="ctr" eaLnBrk="1" hangingPunct="1">
              <a:buNone/>
            </a:pPr>
            <a:r>
              <a:rPr kumimoji="0" lang="ja-JP" altLang="en-US" sz="4800">
                <a:solidFill>
                  <a:srgbClr val="D60093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開示すべき</a:t>
            </a:r>
            <a:r>
              <a:rPr kumimoji="0" lang="en-US" altLang="ja-JP" sz="4800" dirty="0">
                <a:solidFill>
                  <a:srgbClr val="D60093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COI</a:t>
            </a:r>
            <a:r>
              <a:rPr kumimoji="0" lang="ja-JP" altLang="en-US" sz="4800">
                <a:solidFill>
                  <a:srgbClr val="D60093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はありません。</a:t>
            </a:r>
            <a:endParaRPr kumimoji="0" lang="en-US" altLang="ja-JP" sz="4800" dirty="0">
              <a:solidFill>
                <a:srgbClr val="D60093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D6959-7385-7272-7A86-7A776DFE4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id="{D23796F6-C2C9-C63A-AF18-B2454F3123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7999" y="5341163"/>
            <a:ext cx="6096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ja-JP" altLang="en-US" sz="4800" u="sng" dirty="0">
                <a:solidFill>
                  <a:srgbClr val="1C1C1C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筆頭演者：</a:t>
            </a:r>
            <a:r>
              <a:rPr kumimoji="0" lang="en-US" altLang="ja-JP" sz="4800" u="sng" dirty="0">
                <a:solidFill>
                  <a:srgbClr val="1C1C1C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○○</a:t>
            </a:r>
            <a:r>
              <a:rPr kumimoji="0" lang="ja-JP" altLang="en-US" sz="4800" u="sng" dirty="0">
                <a:solidFill>
                  <a:srgbClr val="1C1C1C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</a:t>
            </a:r>
            <a:r>
              <a:rPr kumimoji="0" lang="en-US" altLang="ja-JP" sz="4800" u="sng" dirty="0">
                <a:solidFill>
                  <a:srgbClr val="1C1C1C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○○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A6110DE-073B-10D4-F6A1-A481D5E0C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5237" y="2911547"/>
            <a:ext cx="7721525" cy="1671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ＭＳ Ｐゴシック" pitchFamily="50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eaLnBrk="1" hangingPunct="1">
              <a:buNone/>
            </a:pPr>
            <a:r>
              <a:rPr kumimoji="0" lang="ja-JP" altLang="en-US" sz="4800">
                <a:solidFill>
                  <a:srgbClr val="D60093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○○○○から研究資金の</a:t>
            </a:r>
          </a:p>
          <a:p>
            <a:pPr marL="0" indent="0" algn="ctr" eaLnBrk="1" hangingPunct="1">
              <a:buNone/>
            </a:pPr>
            <a:r>
              <a:rPr kumimoji="0" lang="ja-JP" altLang="en-US" sz="4800">
                <a:solidFill>
                  <a:srgbClr val="D60093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提供を受けました。</a:t>
            </a:r>
            <a:endParaRPr kumimoji="0" lang="ja-JP" altLang="en-US" sz="4800" dirty="0">
              <a:solidFill>
                <a:srgbClr val="D60093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4826C79-41F6-E4F7-C6EE-592D91A797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985" y="1305731"/>
            <a:ext cx="10400028" cy="969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defRPr/>
            </a:pPr>
            <a:r>
              <a:rPr kumimoji="0" lang="ja-JP" altLang="en-US" sz="6000" dirty="0">
                <a:solidFill>
                  <a:srgbClr val="1C1C1C"/>
                </a:solidFill>
              </a:rPr>
              <a:t>日本胸部外科学会</a:t>
            </a:r>
            <a:r>
              <a:rPr kumimoji="0" lang="en-US" altLang="ja-JP" sz="6000" dirty="0">
                <a:solidFill>
                  <a:srgbClr val="1C1C1C"/>
                </a:solidFill>
              </a:rPr>
              <a:t>　COI</a:t>
            </a:r>
            <a:r>
              <a:rPr kumimoji="0" lang="ja-JP" altLang="en-US" sz="6000" dirty="0">
                <a:solidFill>
                  <a:srgbClr val="1C1C1C"/>
                </a:solidFill>
              </a:rPr>
              <a:t>の開示</a:t>
            </a:r>
            <a:endParaRPr kumimoji="0" lang="en-US" altLang="ja-JP" sz="6000" dirty="0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02509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CCCCC-DA1A-611C-C0BC-4BF3B8044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id="{863E9604-B8E1-DB8D-DE0D-C69F9FD68B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7999" y="5341163"/>
            <a:ext cx="6096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ja-JP" altLang="en-US" sz="4800" u="sng" dirty="0">
                <a:solidFill>
                  <a:srgbClr val="1C1C1C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筆頭演者：</a:t>
            </a:r>
            <a:r>
              <a:rPr kumimoji="0" lang="en-US" altLang="ja-JP" sz="4800" u="sng" dirty="0">
                <a:solidFill>
                  <a:srgbClr val="1C1C1C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○○</a:t>
            </a:r>
            <a:r>
              <a:rPr kumimoji="0" lang="ja-JP" altLang="en-US" sz="4800" u="sng" dirty="0">
                <a:solidFill>
                  <a:srgbClr val="1C1C1C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</a:t>
            </a:r>
            <a:r>
              <a:rPr kumimoji="0" lang="en-US" altLang="ja-JP" sz="4800" u="sng" dirty="0">
                <a:solidFill>
                  <a:srgbClr val="1C1C1C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○○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C18495-8365-FA2E-B6C7-760820E319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5237" y="2911547"/>
            <a:ext cx="7721525" cy="1671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ＭＳ Ｐゴシック" pitchFamily="50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eaLnBrk="1" hangingPunct="1">
              <a:buNone/>
            </a:pPr>
            <a:r>
              <a:rPr kumimoji="0" lang="ja-JP" altLang="en-US" sz="4800">
                <a:solidFill>
                  <a:srgbClr val="D60093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○○○○から講演料の</a:t>
            </a:r>
          </a:p>
          <a:p>
            <a:pPr marL="0" indent="0" algn="ctr" eaLnBrk="1" hangingPunct="1">
              <a:buNone/>
            </a:pPr>
            <a:r>
              <a:rPr kumimoji="0" lang="ja-JP" altLang="en-US" sz="4800">
                <a:solidFill>
                  <a:srgbClr val="D60093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提供を受けました。</a:t>
            </a:r>
            <a:endParaRPr kumimoji="0" lang="ja-JP" altLang="en-US" sz="4800" dirty="0">
              <a:solidFill>
                <a:srgbClr val="D60093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D0E1A881-B48B-25DD-7CDE-2E691B58CA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985" y="1305731"/>
            <a:ext cx="10400028" cy="969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defRPr/>
            </a:pPr>
            <a:r>
              <a:rPr kumimoji="0" lang="ja-JP" altLang="en-US" sz="6000" dirty="0">
                <a:solidFill>
                  <a:srgbClr val="1C1C1C"/>
                </a:solidFill>
              </a:rPr>
              <a:t>日本胸部外科学会</a:t>
            </a:r>
            <a:r>
              <a:rPr kumimoji="0" lang="en-US" altLang="ja-JP" sz="6000" dirty="0">
                <a:solidFill>
                  <a:srgbClr val="1C1C1C"/>
                </a:solidFill>
              </a:rPr>
              <a:t>　COI</a:t>
            </a:r>
            <a:r>
              <a:rPr kumimoji="0" lang="ja-JP" altLang="en-US" sz="6000" dirty="0">
                <a:solidFill>
                  <a:srgbClr val="1C1C1C"/>
                </a:solidFill>
              </a:rPr>
              <a:t>の開示</a:t>
            </a:r>
            <a:endParaRPr kumimoji="0" lang="en-US" altLang="ja-JP" sz="6000" dirty="0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93853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1909B-3FF5-BB84-0693-5CB4A26D1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6">
            <a:extLst>
              <a:ext uri="{FF2B5EF4-FFF2-40B4-BE49-F238E27FC236}">
                <a16:creationId xmlns:a16="http://schemas.microsoft.com/office/drawing/2014/main" id="{40875FFA-66B5-9EAD-D23D-A8C18A32F7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7999" y="5341163"/>
            <a:ext cx="6096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ja-JP" altLang="en-US" sz="4800" u="sng" dirty="0">
                <a:solidFill>
                  <a:srgbClr val="1C1C1C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筆頭演者：</a:t>
            </a:r>
            <a:r>
              <a:rPr kumimoji="0" lang="en-US" altLang="ja-JP" sz="4800" u="sng" dirty="0">
                <a:solidFill>
                  <a:srgbClr val="1C1C1C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○○</a:t>
            </a:r>
            <a:r>
              <a:rPr kumimoji="0" lang="ja-JP" altLang="en-US" sz="4800" u="sng" dirty="0">
                <a:solidFill>
                  <a:srgbClr val="1C1C1C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</a:t>
            </a:r>
            <a:r>
              <a:rPr kumimoji="0" lang="en-US" altLang="ja-JP" sz="4800" u="sng" dirty="0">
                <a:solidFill>
                  <a:srgbClr val="1C1C1C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○○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7BAEA96-6332-78A4-E3E4-5D2E71B2A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985" y="1305731"/>
            <a:ext cx="10400028" cy="969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defRPr/>
            </a:pPr>
            <a:r>
              <a:rPr kumimoji="0" lang="ja-JP" altLang="en-US" sz="6000" dirty="0">
                <a:solidFill>
                  <a:srgbClr val="1C1C1C"/>
                </a:solidFill>
              </a:rPr>
              <a:t>日本胸部外科学会</a:t>
            </a:r>
            <a:r>
              <a:rPr kumimoji="0" lang="en-US" altLang="ja-JP" sz="6000" dirty="0">
                <a:solidFill>
                  <a:srgbClr val="1C1C1C"/>
                </a:solidFill>
              </a:rPr>
              <a:t>　COI</a:t>
            </a:r>
            <a:r>
              <a:rPr kumimoji="0" lang="ja-JP" altLang="en-US" sz="6000" dirty="0">
                <a:solidFill>
                  <a:srgbClr val="1C1C1C"/>
                </a:solidFill>
              </a:rPr>
              <a:t>の開示</a:t>
            </a:r>
            <a:endParaRPr kumimoji="0" lang="en-US" altLang="ja-JP" sz="6000" dirty="0">
              <a:solidFill>
                <a:srgbClr val="1C1C1C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652FE641-E8F5-F64C-8261-FFEB147472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5237" y="2911547"/>
            <a:ext cx="7721525" cy="1671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ＭＳ Ｐゴシック" pitchFamily="50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eaLnBrk="1" hangingPunct="1">
              <a:buNone/>
            </a:pPr>
            <a:r>
              <a:rPr kumimoji="0" lang="ja-JP" altLang="en-US" sz="4800">
                <a:solidFill>
                  <a:srgbClr val="D60093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○○○○のアドバイザー、</a:t>
            </a:r>
          </a:p>
          <a:p>
            <a:pPr marL="0" indent="0" algn="ctr" eaLnBrk="1" hangingPunct="1">
              <a:buNone/>
            </a:pPr>
            <a:r>
              <a:rPr kumimoji="0" lang="ja-JP" altLang="en-US" sz="4800">
                <a:solidFill>
                  <a:srgbClr val="D60093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研究資金の提供</a:t>
            </a:r>
            <a:endParaRPr kumimoji="0" lang="ja-JP" altLang="en-US" sz="4800" dirty="0">
              <a:solidFill>
                <a:srgbClr val="D60093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3895111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8123C-6242-B6E5-F726-6EB59C80D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>
            <a:extLst>
              <a:ext uri="{FF2B5EF4-FFF2-40B4-BE49-F238E27FC236}">
                <a16:creationId xmlns:a16="http://schemas.microsoft.com/office/drawing/2014/main" id="{54DFF5B9-296B-107E-FE60-3B49F1194F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7999" y="2384859"/>
            <a:ext cx="6096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ja-JP" altLang="en-US" sz="4800" u="sng" dirty="0">
                <a:solidFill>
                  <a:srgbClr val="1C1C1C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筆頭演者：</a:t>
            </a:r>
            <a:r>
              <a:rPr kumimoji="0" lang="en-US" altLang="ja-JP" sz="4800" u="sng" dirty="0">
                <a:solidFill>
                  <a:srgbClr val="1C1C1C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○○</a:t>
            </a:r>
            <a:r>
              <a:rPr kumimoji="0" lang="ja-JP" altLang="en-US" sz="4800" u="sng" dirty="0">
                <a:solidFill>
                  <a:srgbClr val="1C1C1C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</a:t>
            </a:r>
            <a:r>
              <a:rPr kumimoji="0" lang="en-US" altLang="ja-JP" sz="4800" u="sng" dirty="0">
                <a:solidFill>
                  <a:srgbClr val="1C1C1C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○○</a:t>
            </a:r>
          </a:p>
        </p:txBody>
      </p:sp>
      <p:graphicFrame>
        <p:nvGraphicFramePr>
          <p:cNvPr id="6" name="Group 51">
            <a:extLst>
              <a:ext uri="{FF2B5EF4-FFF2-40B4-BE49-F238E27FC236}">
                <a16:creationId xmlns:a16="http://schemas.microsoft.com/office/drawing/2014/main" id="{CAC4EB3D-8951-DDC8-9AF7-48FC42FAFE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1386418"/>
              </p:ext>
            </p:extLst>
          </p:nvPr>
        </p:nvGraphicFramePr>
        <p:xfrm>
          <a:off x="1866900" y="3429000"/>
          <a:ext cx="8458198" cy="3080716"/>
        </p:xfrm>
        <a:graphic>
          <a:graphicData uri="http://schemas.openxmlformats.org/drawingml/2006/table">
            <a:tbl>
              <a:tblPr/>
              <a:tblGrid>
                <a:gridCol w="14881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58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040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56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金額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該当の状況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該当の有る企業名等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845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役員・</a:t>
                      </a:r>
                      <a:b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</a:b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顧問職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 pitchFamily="18" charset="0"/>
                        </a:rPr>
                        <a:t>100</a:t>
                      </a: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万円を超える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なし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437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株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利益</a:t>
                      </a:r>
                      <a:r>
                        <a:rPr kumimoji="1" lang="en-US" altLang="ja-JP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 pitchFamily="18" charset="0"/>
                        </a:rPr>
                        <a:t>100</a:t>
                      </a: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万円を超える</a:t>
                      </a:r>
                      <a:r>
                        <a:rPr kumimoji="1" lang="en-US" altLang="ja-JP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 pitchFamily="18" charset="0"/>
                        </a:rPr>
                        <a:t>/</a:t>
                      </a:r>
                      <a:br>
                        <a:rPr kumimoji="1" lang="en-US" altLang="ja-JP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 pitchFamily="18" charset="0"/>
                        </a:rPr>
                      </a:b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全株式の</a:t>
                      </a:r>
                      <a:r>
                        <a:rPr kumimoji="1" lang="en-US" altLang="ja-JP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 pitchFamily="18" charset="0"/>
                        </a:rPr>
                        <a:t>5%</a:t>
                      </a: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を超える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なし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845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特許使用料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 pitchFamily="18" charset="0"/>
                        </a:rPr>
                        <a:t>100</a:t>
                      </a: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万円を超える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なし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845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講演料など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 pitchFamily="18" charset="0"/>
                        </a:rPr>
                        <a:t>50</a:t>
                      </a: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万円を超える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なし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845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原稿料など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 pitchFamily="18" charset="0"/>
                        </a:rPr>
                        <a:t>50</a:t>
                      </a: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万円を超える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なし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845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研究費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  <a:cs typeface="Times New Roman" pitchFamily="18" charset="0"/>
                        </a:rPr>
                        <a:t>100</a:t>
                      </a:r>
                      <a:r>
                        <a:rPr kumimoji="1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万円を超える</a:t>
                      </a:r>
                      <a:endParaRPr kumimoji="1" lang="en-US" altLang="ja-JP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GPｺﾞｼｯｸE" pitchFamily="50" charset="-128"/>
                        <a:ea typeface="HGPｺﾞｼｯｸE" pitchFamily="50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有　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Times New Roman" pitchFamily="18" charset="0"/>
                          <a:ea typeface="ＭＳ Ｐゴシック" pitchFamily="50" charset="-128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○○</a:t>
                      </a:r>
                      <a:r>
                        <a:rPr kumimoji="0" lang="ja-JP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GPｺﾞｼｯｸE" pitchFamily="50" charset="-128"/>
                          <a:ea typeface="HGPｺﾞｼｯｸE" pitchFamily="50" charset="-128"/>
                        </a:rPr>
                        <a:t>薬品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Rectangle 2">
            <a:extLst>
              <a:ext uri="{FF2B5EF4-FFF2-40B4-BE49-F238E27FC236}">
                <a16:creationId xmlns:a16="http://schemas.microsoft.com/office/drawing/2014/main" id="{7A74AE61-B107-CEBC-AFC4-0EF3CA839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985" y="1305731"/>
            <a:ext cx="10400028" cy="969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defRPr/>
            </a:pPr>
            <a:r>
              <a:rPr kumimoji="0" lang="ja-JP" altLang="en-US" sz="6000" dirty="0">
                <a:solidFill>
                  <a:srgbClr val="1C1C1C"/>
                </a:solidFill>
              </a:rPr>
              <a:t>日本胸部外科学会</a:t>
            </a:r>
            <a:r>
              <a:rPr kumimoji="0" lang="en-US" altLang="ja-JP" sz="6000" dirty="0">
                <a:solidFill>
                  <a:srgbClr val="1C1C1C"/>
                </a:solidFill>
              </a:rPr>
              <a:t>　COI</a:t>
            </a:r>
            <a:r>
              <a:rPr kumimoji="0" lang="ja-JP" altLang="en-US" sz="6000" dirty="0">
                <a:solidFill>
                  <a:srgbClr val="1C1C1C"/>
                </a:solidFill>
              </a:rPr>
              <a:t>の開示</a:t>
            </a:r>
            <a:endParaRPr kumimoji="0" lang="en-US" altLang="ja-JP" sz="6000" dirty="0">
              <a:solidFill>
                <a:srgbClr val="1C1C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0928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38_MinimalistLight">
  <a:themeElements>
    <a:clrScheme name="38_MinimalistLight">
      <a:dk1>
        <a:srgbClr val="53585F"/>
      </a:dk1>
      <a:lt1>
        <a:srgbClr val="FFFFFF"/>
      </a:lt1>
      <a:dk2>
        <a:srgbClr val="A7A7A7"/>
      </a:dk2>
      <a:lt2>
        <a:srgbClr val="535353"/>
      </a:lt2>
      <a:accent1>
        <a:srgbClr val="9FAABA"/>
      </a:accent1>
      <a:accent2>
        <a:srgbClr val="88A7B2"/>
      </a:accent2>
      <a:accent3>
        <a:srgbClr val="94B9A3"/>
      </a:accent3>
      <a:accent4>
        <a:srgbClr val="F0BE5E"/>
      </a:accent4>
      <a:accent5>
        <a:srgbClr val="D5B7B7"/>
      </a:accent5>
      <a:accent6>
        <a:srgbClr val="B894B1"/>
      </a:accent6>
      <a:hlink>
        <a:srgbClr val="0000FF"/>
      </a:hlink>
      <a:folHlink>
        <a:srgbClr val="FF00FF"/>
      </a:folHlink>
    </a:clrScheme>
    <a:fontScheme name="38_MinimalistLight">
      <a:majorFont>
        <a:latin typeface="ヒラギノ角ゴ ProN W3"/>
        <a:ea typeface="ヒラギノ角ゴ ProN W3"/>
        <a:cs typeface="ヒラギノ角ゴ ProN W3"/>
      </a:majorFont>
      <a:minorFont>
        <a:latin typeface="Helvetica"/>
        <a:ea typeface="Helvetica"/>
        <a:cs typeface="Helvetica"/>
      </a:minorFont>
    </a:fontScheme>
    <a:fmtScheme name="38_Minimalist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355600" rtl="0" fontAlgn="auto" latinLnBrk="0" hangingPunct="0">
          <a:lnSpc>
            <a:spcPct val="100000"/>
          </a:lnSpc>
          <a:spcBef>
            <a:spcPts val="470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53585F"/>
            </a:solidFill>
            <a:effectLst/>
            <a:uFillTx/>
            <a:latin typeface="+mj-lt"/>
            <a:ea typeface="+mj-ea"/>
            <a:cs typeface="+mj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355600" rtl="0" fontAlgn="auto" latinLnBrk="0" hangingPunct="0">
          <a:lnSpc>
            <a:spcPct val="100000"/>
          </a:lnSpc>
          <a:spcBef>
            <a:spcPts val="470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53585F"/>
            </a:solidFill>
            <a:effectLst/>
            <a:uFillTx/>
            <a:latin typeface="+mj-lt"/>
            <a:ea typeface="+mj-ea"/>
            <a:cs typeface="+mj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38_MinimalistLight">
  <a:themeElements>
    <a:clrScheme name="38_Minimalist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9FAABA"/>
      </a:accent1>
      <a:accent2>
        <a:srgbClr val="88A7B2"/>
      </a:accent2>
      <a:accent3>
        <a:srgbClr val="94B9A3"/>
      </a:accent3>
      <a:accent4>
        <a:srgbClr val="F0BE5E"/>
      </a:accent4>
      <a:accent5>
        <a:srgbClr val="D5B7B7"/>
      </a:accent5>
      <a:accent6>
        <a:srgbClr val="B894B1"/>
      </a:accent6>
      <a:hlink>
        <a:srgbClr val="0000FF"/>
      </a:hlink>
      <a:folHlink>
        <a:srgbClr val="FF00FF"/>
      </a:folHlink>
    </a:clrScheme>
    <a:fontScheme name="38_MinimalistLight">
      <a:majorFont>
        <a:latin typeface="ヒラギノ角ゴ ProN W3"/>
        <a:ea typeface="ヒラギノ角ゴ ProN W3"/>
        <a:cs typeface="ヒラギノ角ゴ ProN W3"/>
      </a:majorFont>
      <a:minorFont>
        <a:latin typeface="Helvetica"/>
        <a:ea typeface="Helvetica"/>
        <a:cs typeface="Helvetica"/>
      </a:minorFont>
    </a:fontScheme>
    <a:fmtScheme name="38_Minimalist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355600" rtl="0" fontAlgn="auto" latinLnBrk="0" hangingPunct="0">
          <a:lnSpc>
            <a:spcPct val="100000"/>
          </a:lnSpc>
          <a:spcBef>
            <a:spcPts val="470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53585F"/>
            </a:solidFill>
            <a:effectLst/>
            <a:uFillTx/>
            <a:latin typeface="+mj-lt"/>
            <a:ea typeface="+mj-ea"/>
            <a:cs typeface="+mj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355600" rtl="0" fontAlgn="auto" latinLnBrk="0" hangingPunct="0">
          <a:lnSpc>
            <a:spcPct val="100000"/>
          </a:lnSpc>
          <a:spcBef>
            <a:spcPts val="470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53585F"/>
            </a:solidFill>
            <a:effectLst/>
            <a:uFillTx/>
            <a:latin typeface="+mj-lt"/>
            <a:ea typeface="+mj-ea"/>
            <a:cs typeface="+mj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167</Words>
  <Application>Microsoft Macintosh PowerPoint</Application>
  <PresentationFormat>ワイド画面</PresentationFormat>
  <Paragraphs>46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1" baseType="lpstr">
      <vt:lpstr>Graphik</vt:lpstr>
      <vt:lpstr>Graphik Light</vt:lpstr>
      <vt:lpstr>HGPｺﾞｼｯｸE</vt:lpstr>
      <vt:lpstr>Produkt Extralight</vt:lpstr>
      <vt:lpstr>ヒラギノ角ゴ ProN W3</vt:lpstr>
      <vt:lpstr>38_MinimalistLight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yuk-nakayama</dc:creator>
  <cp:lastModifiedBy>Aoki Shinji</cp:lastModifiedBy>
  <cp:revision>21</cp:revision>
  <dcterms:modified xsi:type="dcterms:W3CDTF">2026-07-30T05:08:39Z</dcterms:modified>
</cp:coreProperties>
</file>