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6" r:id="rId2"/>
    <p:sldId id="261" r:id="rId3"/>
    <p:sldId id="262" r:id="rId4"/>
    <p:sldId id="263" r:id="rId5"/>
  </p:sldIdLst>
  <p:sldSz cx="12192000" cy="6858000"/>
  <p:notesSz cx="6858000" cy="9144000"/>
  <p:defaultTextStyle>
    <a:defPPr marL="0" marR="0" indent="0" algn="l" defTabSz="4572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77800" rtl="0" fontAlgn="auto" latinLnBrk="0" hangingPunct="0">
      <a:lnSpc>
        <a:spcPct val="100000"/>
      </a:lnSpc>
      <a:spcBef>
        <a:spcPts val="235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53585F"/>
        </a:solidFill>
        <a:effectLst/>
        <a:uFillTx/>
        <a:latin typeface="+mj-lt"/>
        <a:ea typeface="+mj-ea"/>
        <a:cs typeface="+mj-cs"/>
        <a:sym typeface="ヒラギノ角ゴ ProN W3"/>
      </a:defRPr>
    </a:lvl1pPr>
    <a:lvl2pPr marL="0" marR="0" indent="0" algn="l" defTabSz="177800" rtl="0" fontAlgn="auto" latinLnBrk="0" hangingPunct="0">
      <a:lnSpc>
        <a:spcPct val="100000"/>
      </a:lnSpc>
      <a:spcBef>
        <a:spcPts val="235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53585F"/>
        </a:solidFill>
        <a:effectLst/>
        <a:uFillTx/>
        <a:latin typeface="+mj-lt"/>
        <a:ea typeface="+mj-ea"/>
        <a:cs typeface="+mj-cs"/>
        <a:sym typeface="ヒラギノ角ゴ ProN W3"/>
      </a:defRPr>
    </a:lvl2pPr>
    <a:lvl3pPr marL="0" marR="0" indent="0" algn="l" defTabSz="177800" rtl="0" fontAlgn="auto" latinLnBrk="0" hangingPunct="0">
      <a:lnSpc>
        <a:spcPct val="100000"/>
      </a:lnSpc>
      <a:spcBef>
        <a:spcPts val="235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53585F"/>
        </a:solidFill>
        <a:effectLst/>
        <a:uFillTx/>
        <a:latin typeface="+mj-lt"/>
        <a:ea typeface="+mj-ea"/>
        <a:cs typeface="+mj-cs"/>
        <a:sym typeface="ヒラギノ角ゴ ProN W3"/>
      </a:defRPr>
    </a:lvl3pPr>
    <a:lvl4pPr marL="0" marR="0" indent="0" algn="l" defTabSz="177800" rtl="0" fontAlgn="auto" latinLnBrk="0" hangingPunct="0">
      <a:lnSpc>
        <a:spcPct val="100000"/>
      </a:lnSpc>
      <a:spcBef>
        <a:spcPts val="235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53585F"/>
        </a:solidFill>
        <a:effectLst/>
        <a:uFillTx/>
        <a:latin typeface="+mj-lt"/>
        <a:ea typeface="+mj-ea"/>
        <a:cs typeface="+mj-cs"/>
        <a:sym typeface="ヒラギノ角ゴ ProN W3"/>
      </a:defRPr>
    </a:lvl4pPr>
    <a:lvl5pPr marL="0" marR="0" indent="0" algn="l" defTabSz="177800" rtl="0" fontAlgn="auto" latinLnBrk="0" hangingPunct="0">
      <a:lnSpc>
        <a:spcPct val="100000"/>
      </a:lnSpc>
      <a:spcBef>
        <a:spcPts val="235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53585F"/>
        </a:solidFill>
        <a:effectLst/>
        <a:uFillTx/>
        <a:latin typeface="+mj-lt"/>
        <a:ea typeface="+mj-ea"/>
        <a:cs typeface="+mj-cs"/>
        <a:sym typeface="ヒラギノ角ゴ ProN W3"/>
      </a:defRPr>
    </a:lvl5pPr>
    <a:lvl6pPr marL="0" marR="0" indent="0" algn="l" defTabSz="177800" rtl="0" fontAlgn="auto" latinLnBrk="0" hangingPunct="0">
      <a:lnSpc>
        <a:spcPct val="100000"/>
      </a:lnSpc>
      <a:spcBef>
        <a:spcPts val="235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53585F"/>
        </a:solidFill>
        <a:effectLst/>
        <a:uFillTx/>
        <a:latin typeface="+mj-lt"/>
        <a:ea typeface="+mj-ea"/>
        <a:cs typeface="+mj-cs"/>
        <a:sym typeface="ヒラギノ角ゴ ProN W3"/>
      </a:defRPr>
    </a:lvl6pPr>
    <a:lvl7pPr marL="0" marR="0" indent="0" algn="l" defTabSz="177800" rtl="0" fontAlgn="auto" latinLnBrk="0" hangingPunct="0">
      <a:lnSpc>
        <a:spcPct val="100000"/>
      </a:lnSpc>
      <a:spcBef>
        <a:spcPts val="235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53585F"/>
        </a:solidFill>
        <a:effectLst/>
        <a:uFillTx/>
        <a:latin typeface="+mj-lt"/>
        <a:ea typeface="+mj-ea"/>
        <a:cs typeface="+mj-cs"/>
        <a:sym typeface="ヒラギノ角ゴ ProN W3"/>
      </a:defRPr>
    </a:lvl7pPr>
    <a:lvl8pPr marL="0" marR="0" indent="0" algn="l" defTabSz="177800" rtl="0" fontAlgn="auto" latinLnBrk="0" hangingPunct="0">
      <a:lnSpc>
        <a:spcPct val="100000"/>
      </a:lnSpc>
      <a:spcBef>
        <a:spcPts val="235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53585F"/>
        </a:solidFill>
        <a:effectLst/>
        <a:uFillTx/>
        <a:latin typeface="+mj-lt"/>
        <a:ea typeface="+mj-ea"/>
        <a:cs typeface="+mj-cs"/>
        <a:sym typeface="ヒラギノ角ゴ ProN W3"/>
      </a:defRPr>
    </a:lvl8pPr>
    <a:lvl9pPr marL="0" marR="0" indent="0" algn="l" defTabSz="177800" rtl="0" fontAlgn="auto" latinLnBrk="0" hangingPunct="0">
      <a:lnSpc>
        <a:spcPct val="100000"/>
      </a:lnSpc>
      <a:spcBef>
        <a:spcPts val="235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53585F"/>
        </a:solidFill>
        <a:effectLst/>
        <a:uFillTx/>
        <a:latin typeface="+mj-lt"/>
        <a:ea typeface="+mj-ea"/>
        <a:cs typeface="+mj-cs"/>
        <a:sym typeface="ヒラギノ角ゴ ProN W3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53585F"/>
        </a:fontRef>
        <a:srgbClr val="53585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FE2E6"/>
          </a:solidFill>
        </a:fill>
      </a:tcStyle>
    </a:wholeTbl>
    <a:band2H>
      <a:tcTxStyle/>
      <a:tcStyle>
        <a:tcBdr/>
        <a:fill>
          <a:solidFill>
            <a:srgbClr val="EFF1F3"/>
          </a:solidFill>
        </a:fill>
      </a:tcStyle>
    </a:band2H>
    <a:firstCol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53585F"/>
        </a:fontRef>
        <a:srgbClr val="53585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CE6E0"/>
          </a:solidFill>
        </a:fill>
      </a:tcStyle>
    </a:wholeTbl>
    <a:band2H>
      <a:tcTxStyle/>
      <a:tcStyle>
        <a:tcBdr/>
        <a:fill>
          <a:solidFill>
            <a:srgbClr val="EEF3F0"/>
          </a:solidFill>
        </a:fill>
      </a:tcStyle>
    </a:band2H>
    <a:firstCol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53585F"/>
        </a:fontRef>
        <a:srgbClr val="53585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DCE4"/>
          </a:solidFill>
        </a:fill>
      </a:tcStyle>
    </a:wholeTbl>
    <a:band2H>
      <a:tcTxStyle/>
      <a:tcStyle>
        <a:tcBdr/>
        <a:fill>
          <a:solidFill>
            <a:srgbClr val="F3EEF2"/>
          </a:solidFill>
        </a:fill>
      </a:tcStyle>
    </a:band2H>
    <a:firstCol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53585F"/>
        </a:fontRef>
        <a:srgbClr val="53585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9E9E9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ヒラギノ角ゴ ProN W6"/>
          <a:ea typeface="ヒラギノ角ゴ ProN W6"/>
          <a:cs typeface="ヒラギノ角ゴ ProN W6"/>
        </a:font>
        <a:srgbClr val="53585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53585F"/>
              </a:solidFill>
              <a:prstDash val="solid"/>
              <a:round/>
            </a:ln>
          </a:top>
          <a:bottom>
            <a:ln w="25400" cap="flat">
              <a:solidFill>
                <a:srgbClr val="53585F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3585F"/>
              </a:solidFill>
              <a:prstDash val="solid"/>
              <a:round/>
            </a:ln>
          </a:top>
          <a:bottom>
            <a:ln w="25400" cap="flat">
              <a:solidFill>
                <a:srgbClr val="53585F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53585F"/>
        </a:fontRef>
        <a:srgbClr val="53585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0D1"/>
          </a:solidFill>
        </a:fill>
      </a:tcStyle>
    </a:wholeTbl>
    <a:band2H>
      <a:tcTxStyle/>
      <a:tcStyle>
        <a:tcBdr/>
        <a:fill>
          <a:solidFill>
            <a:srgbClr val="E9E9E9"/>
          </a:solidFill>
        </a:fill>
      </a:tcStyle>
    </a:band2H>
    <a:firstCol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3585F"/>
          </a:solidFill>
        </a:fill>
      </a:tcStyle>
    </a:lastRow>
    <a:firstRow>
      <a:tcTxStyle b="on" i="of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3585F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53585F"/>
        </a:fontRef>
        <a:srgbClr val="53585F"/>
      </a:tcTxStyle>
      <a:tcStyle>
        <a:tcBdr>
          <a:left>
            <a:ln w="12700" cap="flat">
              <a:solidFill>
                <a:srgbClr val="53585F"/>
              </a:solidFill>
              <a:prstDash val="solid"/>
              <a:round/>
            </a:ln>
          </a:left>
          <a:right>
            <a:ln w="12700" cap="flat">
              <a:solidFill>
                <a:srgbClr val="53585F"/>
              </a:solidFill>
              <a:prstDash val="solid"/>
              <a:round/>
            </a:ln>
          </a:right>
          <a:top>
            <a:ln w="12700" cap="flat">
              <a:solidFill>
                <a:srgbClr val="53585F"/>
              </a:solidFill>
              <a:prstDash val="solid"/>
              <a:round/>
            </a:ln>
          </a:top>
          <a:bottom>
            <a:ln w="12700" cap="flat">
              <a:solidFill>
                <a:srgbClr val="53585F"/>
              </a:solidFill>
              <a:prstDash val="solid"/>
              <a:round/>
            </a:ln>
          </a:bottom>
          <a:insideH>
            <a:ln w="12700" cap="flat">
              <a:solidFill>
                <a:srgbClr val="53585F"/>
              </a:solidFill>
              <a:prstDash val="solid"/>
              <a:round/>
            </a:ln>
          </a:insideH>
          <a:insideV>
            <a:ln w="12700" cap="flat">
              <a:solidFill>
                <a:srgbClr val="53585F"/>
              </a:solidFill>
              <a:prstDash val="solid"/>
              <a:round/>
            </a:ln>
          </a:insideV>
        </a:tcBdr>
        <a:fill>
          <a:solidFill>
            <a:srgbClr val="53585F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ヒラギノ角ゴ ProN W6"/>
          <a:ea typeface="ヒラギノ角ゴ ProN W6"/>
          <a:cs typeface="ヒラギノ角ゴ ProN W6"/>
        </a:font>
        <a:srgbClr val="53585F"/>
      </a:tcTxStyle>
      <a:tcStyle>
        <a:tcBdr>
          <a:left>
            <a:ln w="12700" cap="flat">
              <a:solidFill>
                <a:srgbClr val="53585F"/>
              </a:solidFill>
              <a:prstDash val="solid"/>
              <a:round/>
            </a:ln>
          </a:left>
          <a:right>
            <a:ln w="12700" cap="flat">
              <a:solidFill>
                <a:srgbClr val="53585F"/>
              </a:solidFill>
              <a:prstDash val="solid"/>
              <a:round/>
            </a:ln>
          </a:right>
          <a:top>
            <a:ln w="12700" cap="flat">
              <a:solidFill>
                <a:srgbClr val="53585F"/>
              </a:solidFill>
              <a:prstDash val="solid"/>
              <a:round/>
            </a:ln>
          </a:top>
          <a:bottom>
            <a:ln w="12700" cap="flat">
              <a:solidFill>
                <a:srgbClr val="53585F"/>
              </a:solidFill>
              <a:prstDash val="solid"/>
              <a:round/>
            </a:ln>
          </a:bottom>
          <a:insideH>
            <a:ln w="12700" cap="flat">
              <a:solidFill>
                <a:srgbClr val="53585F"/>
              </a:solidFill>
              <a:prstDash val="solid"/>
              <a:round/>
            </a:ln>
          </a:insideH>
          <a:insideV>
            <a:ln w="12700" cap="flat">
              <a:solidFill>
                <a:srgbClr val="53585F"/>
              </a:solidFill>
              <a:prstDash val="solid"/>
              <a:round/>
            </a:ln>
          </a:insideV>
        </a:tcBdr>
        <a:fill>
          <a:solidFill>
            <a:srgbClr val="53585F">
              <a:alpha val="20000"/>
            </a:srgbClr>
          </a:solidFill>
        </a:fill>
      </a:tcStyle>
    </a:firstCol>
    <a:lastRow>
      <a:tcTxStyle b="on" i="off">
        <a:font>
          <a:latin typeface="ヒラギノ角ゴ ProN W6"/>
          <a:ea typeface="ヒラギノ角ゴ ProN W6"/>
          <a:cs typeface="ヒラギノ角ゴ ProN W6"/>
        </a:font>
        <a:srgbClr val="53585F"/>
      </a:tcTxStyle>
      <a:tcStyle>
        <a:tcBdr>
          <a:left>
            <a:ln w="12700" cap="flat">
              <a:solidFill>
                <a:srgbClr val="53585F"/>
              </a:solidFill>
              <a:prstDash val="solid"/>
              <a:round/>
            </a:ln>
          </a:left>
          <a:right>
            <a:ln w="12700" cap="flat">
              <a:solidFill>
                <a:srgbClr val="53585F"/>
              </a:solidFill>
              <a:prstDash val="solid"/>
              <a:round/>
            </a:ln>
          </a:right>
          <a:top>
            <a:ln w="50800" cap="flat">
              <a:solidFill>
                <a:srgbClr val="53585F"/>
              </a:solidFill>
              <a:prstDash val="solid"/>
              <a:round/>
            </a:ln>
          </a:top>
          <a:bottom>
            <a:ln w="12700" cap="flat">
              <a:solidFill>
                <a:srgbClr val="53585F"/>
              </a:solidFill>
              <a:prstDash val="solid"/>
              <a:round/>
            </a:ln>
          </a:bottom>
          <a:insideH>
            <a:ln w="12700" cap="flat">
              <a:solidFill>
                <a:srgbClr val="53585F"/>
              </a:solidFill>
              <a:prstDash val="solid"/>
              <a:round/>
            </a:ln>
          </a:insideH>
          <a:insideV>
            <a:ln w="12700" cap="flat">
              <a:solidFill>
                <a:srgbClr val="53585F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ヒラギノ角ゴ ProN W6"/>
          <a:ea typeface="ヒラギノ角ゴ ProN W6"/>
          <a:cs typeface="ヒラギノ角ゴ ProN W6"/>
        </a:font>
        <a:srgbClr val="53585F"/>
      </a:tcTxStyle>
      <a:tcStyle>
        <a:tcBdr>
          <a:left>
            <a:ln w="12700" cap="flat">
              <a:solidFill>
                <a:srgbClr val="53585F"/>
              </a:solidFill>
              <a:prstDash val="solid"/>
              <a:round/>
            </a:ln>
          </a:left>
          <a:right>
            <a:ln w="12700" cap="flat">
              <a:solidFill>
                <a:srgbClr val="53585F"/>
              </a:solidFill>
              <a:prstDash val="solid"/>
              <a:round/>
            </a:ln>
          </a:right>
          <a:top>
            <a:ln w="12700" cap="flat">
              <a:solidFill>
                <a:srgbClr val="53585F"/>
              </a:solidFill>
              <a:prstDash val="solid"/>
              <a:round/>
            </a:ln>
          </a:top>
          <a:bottom>
            <a:ln w="25400" cap="flat">
              <a:solidFill>
                <a:srgbClr val="53585F"/>
              </a:solidFill>
              <a:prstDash val="solid"/>
              <a:round/>
            </a:ln>
          </a:bottom>
          <a:insideH>
            <a:ln w="12700" cap="flat">
              <a:solidFill>
                <a:srgbClr val="53585F"/>
              </a:solidFill>
              <a:prstDash val="solid"/>
              <a:round/>
            </a:ln>
          </a:insideH>
          <a:insideV>
            <a:ln w="12700" cap="flat">
              <a:solidFill>
                <a:srgbClr val="53585F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207" autoAdjust="0"/>
    <p:restoredTop sz="96081" autoAdjust="0"/>
  </p:normalViewPr>
  <p:slideViewPr>
    <p:cSldViewPr snapToGrid="0">
      <p:cViewPr varScale="1">
        <p:scale>
          <a:sx n="77" d="100"/>
          <a:sy n="77" d="100"/>
        </p:scale>
        <p:origin x="6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川村 勇輝" userId="a726dcb3-0bb6-4c17-bb52-601a0cea0919" providerId="ADAL" clId="{48FA3CD3-A866-4628-8ADD-C0A57EAF92B7}"/>
    <pc:docChg chg="modSld">
      <pc:chgData name="川村 勇輝" userId="a726dcb3-0bb6-4c17-bb52-601a0cea0919" providerId="ADAL" clId="{48FA3CD3-A866-4628-8ADD-C0A57EAF92B7}" dt="2026-07-29T06:11:30.882" v="0" actId="1076"/>
      <pc:docMkLst>
        <pc:docMk/>
      </pc:docMkLst>
      <pc:sldChg chg="modSp mod">
        <pc:chgData name="川村 勇輝" userId="a726dcb3-0bb6-4c17-bb52-601a0cea0919" providerId="ADAL" clId="{48FA3CD3-A866-4628-8ADD-C0A57EAF92B7}" dt="2026-07-29T06:11:30.882" v="0" actId="1076"/>
        <pc:sldMkLst>
          <pc:docMk/>
          <pc:sldMk cId="0" sldId="256"/>
        </pc:sldMkLst>
        <pc:picChg chg="mod">
          <ac:chgData name="川村 勇輝" userId="a726dcb3-0bb6-4c17-bb52-601a0cea0919" providerId="ADAL" clId="{48FA3CD3-A866-4628-8ADD-C0A57EAF92B7}" dt="2026-07-29T06:11:30.882" v="0" actId="1076"/>
          <ac:picMkLst>
            <pc:docMk/>
            <pc:sldMk cId="0" sldId="256"/>
            <ac:picMk id="171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9" name="Shape 16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228600" latinLnBrk="0">
      <a:lnSpc>
        <a:spcPct val="117999"/>
      </a:lnSpc>
      <a:defRPr sz="1100">
        <a:latin typeface="+mj-lt"/>
        <a:ea typeface="+mj-ea"/>
        <a:cs typeface="+mj-cs"/>
        <a:sym typeface="ヒラギノ角ゴ ProN W3"/>
      </a:defRPr>
    </a:lvl1pPr>
    <a:lvl2pPr indent="114300" defTabSz="228600" latinLnBrk="0">
      <a:lnSpc>
        <a:spcPct val="117999"/>
      </a:lnSpc>
      <a:defRPr sz="1100">
        <a:latin typeface="+mj-lt"/>
        <a:ea typeface="+mj-ea"/>
        <a:cs typeface="+mj-cs"/>
        <a:sym typeface="ヒラギノ角ゴ ProN W3"/>
      </a:defRPr>
    </a:lvl2pPr>
    <a:lvl3pPr indent="228600" defTabSz="228600" latinLnBrk="0">
      <a:lnSpc>
        <a:spcPct val="117999"/>
      </a:lnSpc>
      <a:defRPr sz="1100">
        <a:latin typeface="+mj-lt"/>
        <a:ea typeface="+mj-ea"/>
        <a:cs typeface="+mj-cs"/>
        <a:sym typeface="ヒラギノ角ゴ ProN W3"/>
      </a:defRPr>
    </a:lvl3pPr>
    <a:lvl4pPr indent="342900" defTabSz="228600" latinLnBrk="0">
      <a:lnSpc>
        <a:spcPct val="117999"/>
      </a:lnSpc>
      <a:defRPr sz="1100">
        <a:latin typeface="+mj-lt"/>
        <a:ea typeface="+mj-ea"/>
        <a:cs typeface="+mj-cs"/>
        <a:sym typeface="ヒラギノ角ゴ ProN W3"/>
      </a:defRPr>
    </a:lvl4pPr>
    <a:lvl5pPr indent="457200" defTabSz="228600" latinLnBrk="0">
      <a:lnSpc>
        <a:spcPct val="117999"/>
      </a:lnSpc>
      <a:defRPr sz="1100">
        <a:latin typeface="+mj-lt"/>
        <a:ea typeface="+mj-ea"/>
        <a:cs typeface="+mj-cs"/>
        <a:sym typeface="ヒラギノ角ゴ ProN W3"/>
      </a:defRPr>
    </a:lvl5pPr>
    <a:lvl6pPr indent="571500" defTabSz="228600" latinLnBrk="0">
      <a:lnSpc>
        <a:spcPct val="117999"/>
      </a:lnSpc>
      <a:defRPr sz="1100">
        <a:latin typeface="+mj-lt"/>
        <a:ea typeface="+mj-ea"/>
        <a:cs typeface="+mj-cs"/>
        <a:sym typeface="ヒラギノ角ゴ ProN W3"/>
      </a:defRPr>
    </a:lvl6pPr>
    <a:lvl7pPr indent="685800" defTabSz="228600" latinLnBrk="0">
      <a:lnSpc>
        <a:spcPct val="117999"/>
      </a:lnSpc>
      <a:defRPr sz="1100">
        <a:latin typeface="+mj-lt"/>
        <a:ea typeface="+mj-ea"/>
        <a:cs typeface="+mj-cs"/>
        <a:sym typeface="ヒラギノ角ゴ ProN W3"/>
      </a:defRPr>
    </a:lvl7pPr>
    <a:lvl8pPr indent="800100" defTabSz="228600" latinLnBrk="0">
      <a:lnSpc>
        <a:spcPct val="117999"/>
      </a:lnSpc>
      <a:defRPr sz="1100">
        <a:latin typeface="+mj-lt"/>
        <a:ea typeface="+mj-ea"/>
        <a:cs typeface="+mj-cs"/>
        <a:sym typeface="ヒラギノ角ゴ ProN W3"/>
      </a:defRPr>
    </a:lvl8pPr>
    <a:lvl9pPr indent="914400" defTabSz="228600" latinLnBrk="0">
      <a:lnSpc>
        <a:spcPct val="117999"/>
      </a:lnSpc>
      <a:defRPr sz="1100">
        <a:latin typeface="+mj-lt"/>
        <a:ea typeface="+mj-ea"/>
        <a:cs typeface="+mj-cs"/>
        <a:sym typeface="ヒラギノ角ゴ ProN W3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タイトル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7B3FA4FD-4C6E-1ED1-C10D-11E46901DB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本文レベル1…"/>
          <p:cNvSpPr txBox="1">
            <a:spLocks noGrp="1"/>
          </p:cNvSpPr>
          <p:nvPr>
            <p:ph type="body" idx="1" hasCustomPrompt="1"/>
          </p:nvPr>
        </p:nvSpPr>
        <p:spPr>
          <a:xfrm>
            <a:off x="603250" y="2124252"/>
            <a:ext cx="10985500" cy="4128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スライドの箇条書きテキスト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" name="タイトルテキスト"/>
          <p:cNvSpPr txBox="1">
            <a:spLocks noGrp="1"/>
          </p:cNvSpPr>
          <p:nvPr>
            <p:ph type="title"/>
          </p:nvPr>
        </p:nvSpPr>
        <p:spPr>
          <a:xfrm>
            <a:off x="1826683" y="1371600"/>
            <a:ext cx="9753601" cy="7526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タイトルテキスト</a:t>
            </a:r>
          </a:p>
        </p:txBody>
      </p:sp>
      <p:sp>
        <p:nvSpPr>
          <p:cNvPr id="4" name="スライド番号"/>
          <p:cNvSpPr txBox="1">
            <a:spLocks noGrp="1"/>
          </p:cNvSpPr>
          <p:nvPr>
            <p:ph type="sldNum" sz="quarter" idx="2"/>
          </p:nvPr>
        </p:nvSpPr>
        <p:spPr>
          <a:xfrm>
            <a:off x="11720287" y="6187502"/>
            <a:ext cx="253274" cy="25648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r" defTabSz="292100">
              <a:spcBef>
                <a:spcPts val="0"/>
              </a:spcBef>
              <a:defRPr sz="1000">
                <a:solidFill>
                  <a:srgbClr val="535860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 spd="med"/>
  <p:txStyles>
    <p:titleStyle>
      <a:lvl1pPr marL="0" marR="0" indent="0" algn="l" defTabSz="12192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-50" baseline="0">
          <a:solidFill>
            <a:srgbClr val="535860"/>
          </a:solidFill>
          <a:uFillTx/>
          <a:latin typeface="Produkt Extralight"/>
          <a:ea typeface="Produkt Extralight"/>
          <a:cs typeface="Produkt Extralight"/>
          <a:sym typeface="Produkt Extralight"/>
        </a:defRPr>
      </a:lvl1pPr>
      <a:lvl2pPr marL="0" marR="0" indent="0" algn="l" defTabSz="12192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-50" baseline="0">
          <a:solidFill>
            <a:srgbClr val="535860"/>
          </a:solidFill>
          <a:uFillTx/>
          <a:latin typeface="Produkt Extralight"/>
          <a:ea typeface="Produkt Extralight"/>
          <a:cs typeface="Produkt Extralight"/>
          <a:sym typeface="Produkt Extralight"/>
        </a:defRPr>
      </a:lvl2pPr>
      <a:lvl3pPr marL="0" marR="0" indent="0" algn="l" defTabSz="12192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-50" baseline="0">
          <a:solidFill>
            <a:srgbClr val="535860"/>
          </a:solidFill>
          <a:uFillTx/>
          <a:latin typeface="Produkt Extralight"/>
          <a:ea typeface="Produkt Extralight"/>
          <a:cs typeface="Produkt Extralight"/>
          <a:sym typeface="Produkt Extralight"/>
        </a:defRPr>
      </a:lvl3pPr>
      <a:lvl4pPr marL="0" marR="0" indent="0" algn="l" defTabSz="12192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-50" baseline="0">
          <a:solidFill>
            <a:srgbClr val="535860"/>
          </a:solidFill>
          <a:uFillTx/>
          <a:latin typeface="Produkt Extralight"/>
          <a:ea typeface="Produkt Extralight"/>
          <a:cs typeface="Produkt Extralight"/>
          <a:sym typeface="Produkt Extralight"/>
        </a:defRPr>
      </a:lvl4pPr>
      <a:lvl5pPr marL="0" marR="0" indent="0" algn="l" defTabSz="12192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-50" baseline="0">
          <a:solidFill>
            <a:srgbClr val="535860"/>
          </a:solidFill>
          <a:uFillTx/>
          <a:latin typeface="Produkt Extralight"/>
          <a:ea typeface="Produkt Extralight"/>
          <a:cs typeface="Produkt Extralight"/>
          <a:sym typeface="Produkt Extralight"/>
        </a:defRPr>
      </a:lvl5pPr>
      <a:lvl6pPr marL="0" marR="0" indent="0" algn="l" defTabSz="12192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-50" baseline="0">
          <a:solidFill>
            <a:srgbClr val="535860"/>
          </a:solidFill>
          <a:uFillTx/>
          <a:latin typeface="Produkt Extralight"/>
          <a:ea typeface="Produkt Extralight"/>
          <a:cs typeface="Produkt Extralight"/>
          <a:sym typeface="Produkt Extralight"/>
        </a:defRPr>
      </a:lvl6pPr>
      <a:lvl7pPr marL="0" marR="0" indent="0" algn="l" defTabSz="12192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-50" baseline="0">
          <a:solidFill>
            <a:srgbClr val="535860"/>
          </a:solidFill>
          <a:uFillTx/>
          <a:latin typeface="Produkt Extralight"/>
          <a:ea typeface="Produkt Extralight"/>
          <a:cs typeface="Produkt Extralight"/>
          <a:sym typeface="Produkt Extralight"/>
        </a:defRPr>
      </a:lvl7pPr>
      <a:lvl8pPr marL="0" marR="0" indent="0" algn="l" defTabSz="12192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-50" baseline="0">
          <a:solidFill>
            <a:srgbClr val="535860"/>
          </a:solidFill>
          <a:uFillTx/>
          <a:latin typeface="Produkt Extralight"/>
          <a:ea typeface="Produkt Extralight"/>
          <a:cs typeface="Produkt Extralight"/>
          <a:sym typeface="Produkt Extralight"/>
        </a:defRPr>
      </a:lvl8pPr>
      <a:lvl9pPr marL="0" marR="0" indent="0" algn="l" defTabSz="12192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00" b="0" i="0" u="none" strike="noStrike" cap="none" spc="-50" baseline="0">
          <a:solidFill>
            <a:srgbClr val="535860"/>
          </a:solidFill>
          <a:uFillTx/>
          <a:latin typeface="Produkt Extralight"/>
          <a:ea typeface="Produkt Extralight"/>
          <a:cs typeface="Produkt Extralight"/>
          <a:sym typeface="Produkt Extralight"/>
        </a:defRPr>
      </a:lvl9pPr>
    </p:titleStyle>
    <p:bodyStyle>
      <a:lvl1pPr marL="228600" marR="0" indent="-228600" algn="l" defTabSz="177800" rtl="0" latinLnBrk="0">
        <a:lnSpc>
          <a:spcPct val="100000"/>
        </a:lnSpc>
        <a:spcBef>
          <a:spcPts val="2350"/>
        </a:spcBef>
        <a:spcAft>
          <a:spcPts val="0"/>
        </a:spcAft>
        <a:buClrTx/>
        <a:buSzPct val="100000"/>
        <a:buFontTx/>
        <a:buChar char="•"/>
        <a:tabLst/>
        <a:defRPr sz="2000" b="0" i="0" u="none" strike="noStrike" cap="none" spc="0" baseline="0">
          <a:solidFill>
            <a:srgbClr val="535860"/>
          </a:solidFill>
          <a:uFillTx/>
          <a:latin typeface="Graphik Light"/>
          <a:ea typeface="Graphik Light"/>
          <a:cs typeface="Graphik Light"/>
          <a:sym typeface="Graphik Light"/>
        </a:defRPr>
      </a:lvl1pPr>
      <a:lvl2pPr marL="457200" marR="0" indent="-228600" algn="l" defTabSz="177800" rtl="0" latinLnBrk="0">
        <a:lnSpc>
          <a:spcPct val="100000"/>
        </a:lnSpc>
        <a:spcBef>
          <a:spcPts val="2350"/>
        </a:spcBef>
        <a:spcAft>
          <a:spcPts val="0"/>
        </a:spcAft>
        <a:buClrTx/>
        <a:buSzPct val="100000"/>
        <a:buFontTx/>
        <a:buChar char="•"/>
        <a:tabLst/>
        <a:defRPr sz="2000" b="0" i="0" u="none" strike="noStrike" cap="none" spc="0" baseline="0">
          <a:solidFill>
            <a:srgbClr val="535860"/>
          </a:solidFill>
          <a:uFillTx/>
          <a:latin typeface="Graphik Light"/>
          <a:ea typeface="Graphik Light"/>
          <a:cs typeface="Graphik Light"/>
          <a:sym typeface="Graphik Light"/>
        </a:defRPr>
      </a:lvl2pPr>
      <a:lvl3pPr marL="685800" marR="0" indent="-228600" algn="l" defTabSz="177800" rtl="0" latinLnBrk="0">
        <a:lnSpc>
          <a:spcPct val="100000"/>
        </a:lnSpc>
        <a:spcBef>
          <a:spcPts val="2350"/>
        </a:spcBef>
        <a:spcAft>
          <a:spcPts val="0"/>
        </a:spcAft>
        <a:buClrTx/>
        <a:buSzPct val="100000"/>
        <a:buFontTx/>
        <a:buChar char="•"/>
        <a:tabLst/>
        <a:defRPr sz="2000" b="0" i="0" u="none" strike="noStrike" cap="none" spc="0" baseline="0">
          <a:solidFill>
            <a:srgbClr val="535860"/>
          </a:solidFill>
          <a:uFillTx/>
          <a:latin typeface="Graphik Light"/>
          <a:ea typeface="Graphik Light"/>
          <a:cs typeface="Graphik Light"/>
          <a:sym typeface="Graphik Light"/>
        </a:defRPr>
      </a:lvl3pPr>
      <a:lvl4pPr marL="914400" marR="0" indent="-228600" algn="l" defTabSz="177800" rtl="0" latinLnBrk="0">
        <a:lnSpc>
          <a:spcPct val="100000"/>
        </a:lnSpc>
        <a:spcBef>
          <a:spcPts val="2350"/>
        </a:spcBef>
        <a:spcAft>
          <a:spcPts val="0"/>
        </a:spcAft>
        <a:buClrTx/>
        <a:buSzPct val="100000"/>
        <a:buFontTx/>
        <a:buChar char="•"/>
        <a:tabLst/>
        <a:defRPr sz="2000" b="0" i="0" u="none" strike="noStrike" cap="none" spc="0" baseline="0">
          <a:solidFill>
            <a:srgbClr val="535860"/>
          </a:solidFill>
          <a:uFillTx/>
          <a:latin typeface="Graphik Light"/>
          <a:ea typeface="Graphik Light"/>
          <a:cs typeface="Graphik Light"/>
          <a:sym typeface="Graphik Light"/>
        </a:defRPr>
      </a:lvl4pPr>
      <a:lvl5pPr marL="1143000" marR="0" indent="-228600" algn="l" defTabSz="177800" rtl="0" latinLnBrk="0">
        <a:lnSpc>
          <a:spcPct val="100000"/>
        </a:lnSpc>
        <a:spcBef>
          <a:spcPts val="2350"/>
        </a:spcBef>
        <a:spcAft>
          <a:spcPts val="0"/>
        </a:spcAft>
        <a:buClrTx/>
        <a:buSzPct val="100000"/>
        <a:buFontTx/>
        <a:buChar char="•"/>
        <a:tabLst/>
        <a:defRPr sz="2000" b="0" i="0" u="none" strike="noStrike" cap="none" spc="0" baseline="0">
          <a:solidFill>
            <a:srgbClr val="535860"/>
          </a:solidFill>
          <a:uFillTx/>
          <a:latin typeface="Graphik Light"/>
          <a:ea typeface="Graphik Light"/>
          <a:cs typeface="Graphik Light"/>
          <a:sym typeface="Graphik Light"/>
        </a:defRPr>
      </a:lvl5pPr>
      <a:lvl6pPr marL="1371600" marR="0" indent="-228600" algn="l" defTabSz="177800" rtl="0" latinLnBrk="0">
        <a:lnSpc>
          <a:spcPct val="100000"/>
        </a:lnSpc>
        <a:spcBef>
          <a:spcPts val="2350"/>
        </a:spcBef>
        <a:spcAft>
          <a:spcPts val="0"/>
        </a:spcAft>
        <a:buClrTx/>
        <a:buSzPct val="100000"/>
        <a:buFontTx/>
        <a:buChar char="•"/>
        <a:tabLst/>
        <a:defRPr sz="2000" b="0" i="0" u="none" strike="noStrike" cap="none" spc="0" baseline="0">
          <a:solidFill>
            <a:srgbClr val="535860"/>
          </a:solidFill>
          <a:uFillTx/>
          <a:latin typeface="Graphik Light"/>
          <a:ea typeface="Graphik Light"/>
          <a:cs typeface="Graphik Light"/>
          <a:sym typeface="Graphik Light"/>
        </a:defRPr>
      </a:lvl6pPr>
      <a:lvl7pPr marL="1600200" marR="0" indent="-228600" algn="l" defTabSz="177800" rtl="0" latinLnBrk="0">
        <a:lnSpc>
          <a:spcPct val="100000"/>
        </a:lnSpc>
        <a:spcBef>
          <a:spcPts val="2350"/>
        </a:spcBef>
        <a:spcAft>
          <a:spcPts val="0"/>
        </a:spcAft>
        <a:buClrTx/>
        <a:buSzPct val="100000"/>
        <a:buFontTx/>
        <a:buChar char="•"/>
        <a:tabLst/>
        <a:defRPr sz="2000" b="0" i="0" u="none" strike="noStrike" cap="none" spc="0" baseline="0">
          <a:solidFill>
            <a:srgbClr val="535860"/>
          </a:solidFill>
          <a:uFillTx/>
          <a:latin typeface="Graphik Light"/>
          <a:ea typeface="Graphik Light"/>
          <a:cs typeface="Graphik Light"/>
          <a:sym typeface="Graphik Light"/>
        </a:defRPr>
      </a:lvl7pPr>
      <a:lvl8pPr marL="1828800" marR="0" indent="-228600" algn="l" defTabSz="177800" rtl="0" latinLnBrk="0">
        <a:lnSpc>
          <a:spcPct val="100000"/>
        </a:lnSpc>
        <a:spcBef>
          <a:spcPts val="2350"/>
        </a:spcBef>
        <a:spcAft>
          <a:spcPts val="0"/>
        </a:spcAft>
        <a:buClrTx/>
        <a:buSzPct val="100000"/>
        <a:buFontTx/>
        <a:buChar char="•"/>
        <a:tabLst/>
        <a:defRPr sz="2000" b="0" i="0" u="none" strike="noStrike" cap="none" spc="0" baseline="0">
          <a:solidFill>
            <a:srgbClr val="535860"/>
          </a:solidFill>
          <a:uFillTx/>
          <a:latin typeface="Graphik Light"/>
          <a:ea typeface="Graphik Light"/>
          <a:cs typeface="Graphik Light"/>
          <a:sym typeface="Graphik Light"/>
        </a:defRPr>
      </a:lvl8pPr>
      <a:lvl9pPr marL="2057400" marR="0" indent="-228600" algn="l" defTabSz="177800" rtl="0" latinLnBrk="0">
        <a:lnSpc>
          <a:spcPct val="100000"/>
        </a:lnSpc>
        <a:spcBef>
          <a:spcPts val="2350"/>
        </a:spcBef>
        <a:spcAft>
          <a:spcPts val="0"/>
        </a:spcAft>
        <a:buClrTx/>
        <a:buSzPct val="100000"/>
        <a:buFontTx/>
        <a:buChar char="•"/>
        <a:tabLst/>
        <a:defRPr sz="2000" b="0" i="0" u="none" strike="noStrike" cap="none" spc="0" baseline="0">
          <a:solidFill>
            <a:srgbClr val="535860"/>
          </a:solidFill>
          <a:uFillTx/>
          <a:latin typeface="Graphik Light"/>
          <a:ea typeface="Graphik Light"/>
          <a:cs typeface="Graphik Light"/>
          <a:sym typeface="Graphik Light"/>
        </a:defRPr>
      </a:lvl9pPr>
    </p:bodyStyle>
    <p:otherStyle>
      <a:lvl1pPr marL="0" marR="0" indent="0" algn="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1pPr>
      <a:lvl2pPr marL="0" marR="0" indent="0" algn="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2pPr>
      <a:lvl3pPr marL="0" marR="0" indent="0" algn="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3pPr>
      <a:lvl4pPr marL="0" marR="0" indent="0" algn="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4pPr>
      <a:lvl5pPr marL="0" marR="0" indent="0" algn="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5pPr>
      <a:lvl6pPr marL="0" marR="0" indent="0" algn="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6pPr>
      <a:lvl7pPr marL="0" marR="0" indent="0" algn="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7pPr>
      <a:lvl8pPr marL="0" marR="0" indent="0" algn="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8pPr>
      <a:lvl9pPr marL="0" marR="0" indent="0" algn="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A3DCCD01-3A26-004D-9F3E-F68C9DA2D7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60458"/>
            <a:ext cx="12192000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bg1"/>
                </a:solidFill>
                <a:latin typeface="HGPｺﾞｼｯｸE" pitchFamily="50" charset="-128"/>
                <a:ea typeface="HGPｺﾞｼｯｸE" pitchFamily="50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bg1"/>
                </a:solidFill>
                <a:latin typeface="HGPｺﾞｼｯｸE" pitchFamily="50" charset="-128"/>
                <a:ea typeface="HGPｺﾞｼｯｸE" pitchFamily="5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bg1"/>
                </a:solidFill>
                <a:latin typeface="HGPｺﾞｼｯｸE" pitchFamily="50" charset="-128"/>
                <a:ea typeface="HGPｺﾞｼｯｸE" pitchFamily="5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bg1"/>
                </a:solidFill>
                <a:latin typeface="HGPｺﾞｼｯｸE" pitchFamily="50" charset="-128"/>
                <a:ea typeface="HGPｺﾞｼｯｸE" pitchFamily="5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bg1"/>
                </a:solidFill>
                <a:latin typeface="HGPｺﾞｼｯｸE" pitchFamily="50" charset="-128"/>
                <a:ea typeface="HGPｺﾞｼｯｸE" pitchFamily="5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kumimoji="0" lang="en-US" altLang="ja-JP" dirty="0">
                <a:solidFill>
                  <a:srgbClr val="1C1C1C"/>
                </a:solidFill>
                <a:latin typeface="Arial" charset="0"/>
              </a:rPr>
              <a:t>The Japanese Association </a:t>
            </a:r>
          </a:p>
          <a:p>
            <a:r>
              <a:rPr kumimoji="0" lang="en-US" altLang="ja-JP" dirty="0">
                <a:solidFill>
                  <a:srgbClr val="1C1C1C"/>
                </a:solidFill>
                <a:latin typeface="Arial" charset="0"/>
              </a:rPr>
              <a:t>for Thoracic Surgery</a:t>
            </a:r>
          </a:p>
          <a:p>
            <a:r>
              <a:rPr kumimoji="0" lang="en-US" altLang="ja-JP" dirty="0">
                <a:solidFill>
                  <a:srgbClr val="1C1C1C"/>
                </a:solidFill>
                <a:latin typeface="Arial" charset="0"/>
              </a:rPr>
              <a:t> COI Disclosure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C42B1483-D1D2-5116-6655-47F17D1328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084116"/>
            <a:ext cx="12192000" cy="2185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ＭＳ Ｐゴシック" pitchFamily="50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buFontTx/>
              <a:buNone/>
            </a:pPr>
            <a:r>
              <a:rPr kumimoji="0" lang="en-US" altLang="ja-JP" sz="4000" dirty="0">
                <a:solidFill>
                  <a:srgbClr val="D60093"/>
                </a:solidFill>
                <a:latin typeface="Arial" charset="0"/>
                <a:ea typeface="HGPｺﾞｼｯｸE" pitchFamily="50" charset="-128"/>
              </a:rPr>
              <a:t>The author has no conflict of </a:t>
            </a:r>
          </a:p>
          <a:p>
            <a:pPr algn="ctr">
              <a:buFontTx/>
              <a:buNone/>
            </a:pPr>
            <a:r>
              <a:rPr kumimoji="0" lang="en-US" altLang="ja-JP" sz="4000" dirty="0">
                <a:solidFill>
                  <a:srgbClr val="D60093"/>
                </a:solidFill>
                <a:latin typeface="Arial" charset="0"/>
                <a:ea typeface="HGPｺﾞｼｯｸE" pitchFamily="50" charset="-128"/>
              </a:rPr>
              <a:t>interest to disclose with respect </a:t>
            </a:r>
          </a:p>
          <a:p>
            <a:pPr algn="ctr">
              <a:buFontTx/>
              <a:buNone/>
            </a:pPr>
            <a:r>
              <a:rPr kumimoji="0" lang="en-US" altLang="ja-JP" sz="4000" dirty="0">
                <a:solidFill>
                  <a:srgbClr val="D60093"/>
                </a:solidFill>
                <a:latin typeface="Arial" charset="0"/>
                <a:ea typeface="HGPｺﾞｼｯｸE" pitchFamily="50" charset="-128"/>
              </a:rPr>
              <a:t>to this presentation.</a:t>
            </a:r>
            <a:endParaRPr kumimoji="0" lang="en-US" altLang="ja-JP" dirty="0">
              <a:solidFill>
                <a:srgbClr val="D60093"/>
              </a:solidFill>
              <a:latin typeface="Arial" charset="0"/>
              <a:ea typeface="HGPｺﾞｼｯｸE" pitchFamily="50" charset="-128"/>
            </a:endParaRPr>
          </a:p>
        </p:txBody>
      </p:sp>
      <p:sp>
        <p:nvSpPr>
          <p:cNvPr id="7" name="Text Box 6">
            <a:extLst>
              <a:ext uri="{FF2B5EF4-FFF2-40B4-BE49-F238E27FC236}">
                <a16:creationId xmlns:a16="http://schemas.microsoft.com/office/drawing/2014/main" id="{98437833-8F6E-2420-A56A-AE7C9E857E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48" y="5551719"/>
            <a:ext cx="12191999" cy="6463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ctr"/>
            <a:r>
              <a:rPr kumimoji="0" lang="en-US" altLang="ja-JP" sz="3600" u="sng" dirty="0">
                <a:solidFill>
                  <a:prstClr val="black"/>
                </a:solidFill>
                <a:latin typeface="Arial" charset="0"/>
              </a:rPr>
              <a:t>Presenting</a:t>
            </a:r>
            <a:r>
              <a:rPr kumimoji="0" lang="en-US" altLang="ja-JP" sz="2800" u="sng" dirty="0">
                <a:solidFill>
                  <a:prstClr val="black"/>
                </a:solidFill>
                <a:latin typeface="Arial" charset="0"/>
              </a:rPr>
              <a:t> author: </a:t>
            </a:r>
            <a:r>
              <a:rPr kumimoji="0" lang="en-US" altLang="ja-JP" sz="2800" u="sng" dirty="0">
                <a:solidFill>
                  <a:srgbClr val="1C1C1C"/>
                </a:solidFill>
                <a:latin typeface="Arial" charset="0"/>
              </a:rPr>
              <a:t>●●</a:t>
            </a:r>
            <a:r>
              <a:rPr kumimoji="0" lang="ja-JP" altLang="en-US" sz="2800" u="sng" dirty="0">
                <a:solidFill>
                  <a:srgbClr val="1C1C1C"/>
                </a:solidFill>
                <a:latin typeface="Arial" charset="0"/>
              </a:rPr>
              <a:t> </a:t>
            </a:r>
            <a:r>
              <a:rPr kumimoji="0" lang="en-US" altLang="ja-JP" sz="2800" u="sng" dirty="0">
                <a:solidFill>
                  <a:srgbClr val="1C1C1C"/>
                </a:solidFill>
                <a:latin typeface="Arial" charset="0"/>
              </a:rPr>
              <a:t>●●</a:t>
            </a:r>
            <a:endParaRPr kumimoji="0" lang="en-US" altLang="ja-JP" sz="2800" u="sng" dirty="0">
              <a:solidFill>
                <a:srgbClr val="1C1C1C"/>
              </a:solidFill>
              <a:latin typeface="Arial" charset="0"/>
              <a:ea typeface="HGPｺﾞｼｯｸE" pitchFamily="50" charset="-128"/>
            </a:endParaRP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CD6959-7385-7272-7A86-7A776DFE48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DDC30B4B-ECBB-3A96-7FD7-2ECD0416F7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73898"/>
            <a:ext cx="12192000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bg1"/>
                </a:solidFill>
                <a:latin typeface="HGPｺﾞｼｯｸE" pitchFamily="50" charset="-128"/>
                <a:ea typeface="HGPｺﾞｼｯｸE" pitchFamily="50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bg1"/>
                </a:solidFill>
                <a:latin typeface="HGPｺﾞｼｯｸE" pitchFamily="50" charset="-128"/>
                <a:ea typeface="HGPｺﾞｼｯｸE" pitchFamily="5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bg1"/>
                </a:solidFill>
                <a:latin typeface="HGPｺﾞｼｯｸE" pitchFamily="50" charset="-128"/>
                <a:ea typeface="HGPｺﾞｼｯｸE" pitchFamily="5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bg1"/>
                </a:solidFill>
                <a:latin typeface="HGPｺﾞｼｯｸE" pitchFamily="50" charset="-128"/>
                <a:ea typeface="HGPｺﾞｼｯｸE" pitchFamily="5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bg1"/>
                </a:solidFill>
                <a:latin typeface="HGPｺﾞｼｯｸE" pitchFamily="50" charset="-128"/>
                <a:ea typeface="HGPｺﾞｼｯｸE" pitchFamily="5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kumimoji="0" lang="en-US" altLang="ja-JP" dirty="0">
                <a:solidFill>
                  <a:srgbClr val="1C1C1C"/>
                </a:solidFill>
                <a:latin typeface="Arial" charset="0"/>
              </a:rPr>
              <a:t>The Japanese Association </a:t>
            </a:r>
          </a:p>
          <a:p>
            <a:r>
              <a:rPr kumimoji="0" lang="en-US" altLang="ja-JP" dirty="0">
                <a:solidFill>
                  <a:srgbClr val="1C1C1C"/>
                </a:solidFill>
                <a:latin typeface="Arial" charset="0"/>
              </a:rPr>
              <a:t>for Thoracic Surgery</a:t>
            </a:r>
          </a:p>
          <a:p>
            <a:r>
              <a:rPr kumimoji="0" lang="en-US" altLang="ja-JP" dirty="0">
                <a:solidFill>
                  <a:srgbClr val="1C1C1C"/>
                </a:solidFill>
                <a:latin typeface="Arial" charset="0"/>
              </a:rPr>
              <a:t> COI Disclosure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777A4109-1FDD-13B7-0C8F-5B9FEF2D06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429000"/>
            <a:ext cx="121920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ＭＳ Ｐゴシック" pitchFamily="50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buFontTx/>
              <a:buNone/>
            </a:pPr>
            <a:r>
              <a:rPr kumimoji="0" lang="en-US" altLang="ja-JP" sz="4000" dirty="0">
                <a:solidFill>
                  <a:srgbClr val="D60093"/>
                </a:solidFill>
                <a:latin typeface="Arial" charset="0"/>
                <a:ea typeface="HGPｺﾞｼｯｸE" pitchFamily="50" charset="-128"/>
              </a:rPr>
              <a:t>Lecture fees have been </a:t>
            </a:r>
          </a:p>
          <a:p>
            <a:pPr algn="ctr">
              <a:buFontTx/>
              <a:buNone/>
            </a:pPr>
            <a:r>
              <a:rPr kumimoji="0" lang="en-US" altLang="ja-JP" sz="4000" dirty="0">
                <a:solidFill>
                  <a:srgbClr val="D60093"/>
                </a:solidFill>
                <a:latin typeface="Arial" charset="0"/>
                <a:ea typeface="HGPｺﾞｼｯｸE" pitchFamily="50" charset="-128"/>
              </a:rPr>
              <a:t>received from ○○○○.</a:t>
            </a:r>
          </a:p>
        </p:txBody>
      </p:sp>
      <p:sp>
        <p:nvSpPr>
          <p:cNvPr id="7" name="Text Box 6">
            <a:extLst>
              <a:ext uri="{FF2B5EF4-FFF2-40B4-BE49-F238E27FC236}">
                <a16:creationId xmlns:a16="http://schemas.microsoft.com/office/drawing/2014/main" id="{8D95B694-7146-30F4-5CC6-D7A02733E6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5314053"/>
            <a:ext cx="12191999" cy="6463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ctr"/>
            <a:r>
              <a:rPr kumimoji="0" lang="en-US" altLang="ja-JP" sz="3600" u="sng" dirty="0">
                <a:solidFill>
                  <a:prstClr val="black"/>
                </a:solidFill>
                <a:latin typeface="Arial" charset="0"/>
              </a:rPr>
              <a:t>Presenting</a:t>
            </a:r>
            <a:r>
              <a:rPr kumimoji="0" lang="en-US" altLang="ja-JP" sz="2800" u="sng" dirty="0">
                <a:solidFill>
                  <a:prstClr val="black"/>
                </a:solidFill>
                <a:latin typeface="Arial" charset="0"/>
              </a:rPr>
              <a:t> author: </a:t>
            </a:r>
            <a:r>
              <a:rPr kumimoji="0" lang="en-US" altLang="ja-JP" sz="2800" u="sng" dirty="0">
                <a:solidFill>
                  <a:srgbClr val="1C1C1C"/>
                </a:solidFill>
                <a:latin typeface="Arial" charset="0"/>
              </a:rPr>
              <a:t>●●</a:t>
            </a:r>
            <a:r>
              <a:rPr kumimoji="0" lang="ja-JP" altLang="en-US" sz="2800" u="sng" dirty="0">
                <a:solidFill>
                  <a:srgbClr val="1C1C1C"/>
                </a:solidFill>
                <a:latin typeface="Arial" charset="0"/>
              </a:rPr>
              <a:t> </a:t>
            </a:r>
            <a:r>
              <a:rPr kumimoji="0" lang="en-US" altLang="ja-JP" sz="2800" u="sng" dirty="0">
                <a:solidFill>
                  <a:srgbClr val="1C1C1C"/>
                </a:solidFill>
                <a:latin typeface="Arial" charset="0"/>
              </a:rPr>
              <a:t>●●</a:t>
            </a:r>
            <a:endParaRPr kumimoji="0" lang="en-US" altLang="ja-JP" sz="2800" u="sng" dirty="0">
              <a:solidFill>
                <a:srgbClr val="1C1C1C"/>
              </a:solidFill>
              <a:latin typeface="Arial" charset="0"/>
              <a:ea typeface="HGPｺﾞｼｯｸE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63025095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CCCCC-DA1A-611C-C0BC-4BF3B80447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34269E1C-6374-631B-BB3E-1FC909BABB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66322"/>
            <a:ext cx="12192000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bg1"/>
                </a:solidFill>
                <a:latin typeface="HGPｺﾞｼｯｸE" pitchFamily="50" charset="-128"/>
                <a:ea typeface="HGPｺﾞｼｯｸE" pitchFamily="50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bg1"/>
                </a:solidFill>
                <a:latin typeface="HGPｺﾞｼｯｸE" pitchFamily="50" charset="-128"/>
                <a:ea typeface="HGPｺﾞｼｯｸE" pitchFamily="5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bg1"/>
                </a:solidFill>
                <a:latin typeface="HGPｺﾞｼｯｸE" pitchFamily="50" charset="-128"/>
                <a:ea typeface="HGPｺﾞｼｯｸE" pitchFamily="5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bg1"/>
                </a:solidFill>
                <a:latin typeface="HGPｺﾞｼｯｸE" pitchFamily="50" charset="-128"/>
                <a:ea typeface="HGPｺﾞｼｯｸE" pitchFamily="5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bg1"/>
                </a:solidFill>
                <a:latin typeface="HGPｺﾞｼｯｸE" pitchFamily="50" charset="-128"/>
                <a:ea typeface="HGPｺﾞｼｯｸE" pitchFamily="5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kumimoji="0" lang="en-US" altLang="ja-JP" dirty="0">
                <a:solidFill>
                  <a:srgbClr val="1C1C1C"/>
                </a:solidFill>
                <a:latin typeface="Arial" charset="0"/>
              </a:rPr>
              <a:t>The Japanese Association </a:t>
            </a:r>
          </a:p>
          <a:p>
            <a:r>
              <a:rPr kumimoji="0" lang="en-US" altLang="ja-JP" dirty="0">
                <a:solidFill>
                  <a:srgbClr val="1C1C1C"/>
                </a:solidFill>
                <a:latin typeface="Arial" charset="0"/>
              </a:rPr>
              <a:t>for Thoracic Surgery</a:t>
            </a:r>
          </a:p>
          <a:p>
            <a:r>
              <a:rPr kumimoji="0" lang="en-US" altLang="ja-JP" dirty="0">
                <a:solidFill>
                  <a:srgbClr val="1C1C1C"/>
                </a:solidFill>
                <a:latin typeface="Arial" charset="0"/>
              </a:rPr>
              <a:t> COI Disclosure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C381622-3070-FE38-1892-FA45DD7682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163085"/>
            <a:ext cx="12192000" cy="2185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ＭＳ Ｐゴシック" pitchFamily="50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ＭＳ Ｐゴシック" pitchFamily="-108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buFontTx/>
              <a:buNone/>
            </a:pPr>
            <a:r>
              <a:rPr kumimoji="0" lang="en-US" altLang="ja-JP" sz="4000" dirty="0">
                <a:solidFill>
                  <a:srgbClr val="D60093"/>
                </a:solidFill>
                <a:latin typeface="Arial" charset="0"/>
                <a:ea typeface="HGPｺﾞｼｯｸE" pitchFamily="50" charset="-128"/>
              </a:rPr>
              <a:t>The author has no conflict of </a:t>
            </a:r>
          </a:p>
          <a:p>
            <a:pPr algn="ctr">
              <a:buFontTx/>
              <a:buNone/>
            </a:pPr>
            <a:r>
              <a:rPr kumimoji="0" lang="en-US" altLang="ja-JP" sz="4000" dirty="0">
                <a:solidFill>
                  <a:srgbClr val="D60093"/>
                </a:solidFill>
                <a:latin typeface="Arial" charset="0"/>
                <a:ea typeface="HGPｺﾞｼｯｸE" pitchFamily="50" charset="-128"/>
              </a:rPr>
              <a:t>interest to disclose with respect </a:t>
            </a:r>
          </a:p>
          <a:p>
            <a:pPr algn="ctr">
              <a:buFontTx/>
              <a:buNone/>
            </a:pPr>
            <a:r>
              <a:rPr kumimoji="0" lang="en-US" altLang="ja-JP" sz="4000" dirty="0">
                <a:solidFill>
                  <a:srgbClr val="D60093"/>
                </a:solidFill>
                <a:latin typeface="Arial" charset="0"/>
                <a:ea typeface="HGPｺﾞｼｯｸE" pitchFamily="50" charset="-128"/>
              </a:rPr>
              <a:t>to this presentation.</a:t>
            </a:r>
            <a:endParaRPr kumimoji="0" lang="en-US" altLang="ja-JP" dirty="0">
              <a:solidFill>
                <a:srgbClr val="D60093"/>
              </a:solidFill>
              <a:latin typeface="Arial" charset="0"/>
              <a:ea typeface="HGPｺﾞｼｯｸE" pitchFamily="50" charset="-128"/>
            </a:endParaRPr>
          </a:p>
        </p:txBody>
      </p:sp>
      <p:sp>
        <p:nvSpPr>
          <p:cNvPr id="6" name="Text Box 6">
            <a:extLst>
              <a:ext uri="{FF2B5EF4-FFF2-40B4-BE49-F238E27FC236}">
                <a16:creationId xmlns:a16="http://schemas.microsoft.com/office/drawing/2014/main" id="{48DDE9E7-7D47-C037-39F9-088AE46B4C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5777422"/>
            <a:ext cx="12191999" cy="6463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ctr"/>
            <a:r>
              <a:rPr kumimoji="0" lang="en-US" altLang="ja-JP" sz="3600" u="sng" dirty="0">
                <a:solidFill>
                  <a:prstClr val="black"/>
                </a:solidFill>
                <a:latin typeface="Arial" charset="0"/>
              </a:rPr>
              <a:t>Presenting</a:t>
            </a:r>
            <a:r>
              <a:rPr kumimoji="0" lang="en-US" altLang="ja-JP" sz="2800" u="sng" dirty="0">
                <a:solidFill>
                  <a:prstClr val="black"/>
                </a:solidFill>
                <a:latin typeface="Arial" charset="0"/>
              </a:rPr>
              <a:t> author: </a:t>
            </a:r>
            <a:r>
              <a:rPr kumimoji="0" lang="en-US" altLang="ja-JP" sz="2800" u="sng" dirty="0">
                <a:solidFill>
                  <a:srgbClr val="1C1C1C"/>
                </a:solidFill>
                <a:latin typeface="Arial" charset="0"/>
              </a:rPr>
              <a:t>●●</a:t>
            </a:r>
            <a:r>
              <a:rPr kumimoji="0" lang="ja-JP" altLang="en-US" sz="2800" u="sng" dirty="0">
                <a:solidFill>
                  <a:srgbClr val="1C1C1C"/>
                </a:solidFill>
                <a:latin typeface="Arial" charset="0"/>
              </a:rPr>
              <a:t> </a:t>
            </a:r>
            <a:r>
              <a:rPr kumimoji="0" lang="en-US" altLang="ja-JP" sz="2800" u="sng" dirty="0">
                <a:solidFill>
                  <a:srgbClr val="1C1C1C"/>
                </a:solidFill>
                <a:latin typeface="Arial" charset="0"/>
              </a:rPr>
              <a:t>●●</a:t>
            </a:r>
            <a:endParaRPr kumimoji="0" lang="en-US" altLang="ja-JP" sz="2800" u="sng" dirty="0">
              <a:solidFill>
                <a:srgbClr val="1C1C1C"/>
              </a:solidFill>
              <a:latin typeface="Arial" charset="0"/>
              <a:ea typeface="HGPｺﾞｼｯｸE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95938539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91909B-3FF5-BB84-0693-5CB4A26D18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450E45C2-8741-DFAF-CC6C-A755DA7D2C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000" y="940660"/>
            <a:ext cx="121920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bg1"/>
                </a:solidFill>
                <a:latin typeface="HGPｺﾞｼｯｸE" pitchFamily="50" charset="-128"/>
                <a:ea typeface="HGPｺﾞｼｯｸE" pitchFamily="50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bg1"/>
                </a:solidFill>
                <a:latin typeface="HGPｺﾞｼｯｸE" pitchFamily="50" charset="-128"/>
                <a:ea typeface="HGPｺﾞｼｯｸE" pitchFamily="5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bg1"/>
                </a:solidFill>
                <a:latin typeface="HGPｺﾞｼｯｸE" pitchFamily="50" charset="-128"/>
                <a:ea typeface="HGPｺﾞｼｯｸE" pitchFamily="5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bg1"/>
                </a:solidFill>
                <a:latin typeface="HGPｺﾞｼｯｸE" pitchFamily="50" charset="-128"/>
                <a:ea typeface="HGPｺﾞｼｯｸE" pitchFamily="5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bg1"/>
                </a:solidFill>
                <a:latin typeface="HGPｺﾞｼｯｸE" pitchFamily="50" charset="-128"/>
                <a:ea typeface="HGPｺﾞｼｯｸE" pitchFamily="5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kumimoji="0" lang="en-US" altLang="ja-JP" sz="3200" dirty="0">
                <a:solidFill>
                  <a:srgbClr val="1C1C1C"/>
                </a:solidFill>
                <a:latin typeface="Arial" charset="0"/>
              </a:rPr>
              <a:t>The Japanese Association </a:t>
            </a:r>
          </a:p>
          <a:p>
            <a:r>
              <a:rPr kumimoji="0" lang="en-US" altLang="ja-JP" sz="3200" dirty="0">
                <a:solidFill>
                  <a:srgbClr val="1C1C1C"/>
                </a:solidFill>
                <a:latin typeface="Arial" charset="0"/>
              </a:rPr>
              <a:t>for Thoracic Surgery</a:t>
            </a:r>
            <a:r>
              <a:rPr kumimoji="0" lang="ja-JP" altLang="en-US" sz="3200" dirty="0">
                <a:solidFill>
                  <a:srgbClr val="1C1C1C"/>
                </a:solidFill>
                <a:latin typeface="Arial" charset="0"/>
              </a:rPr>
              <a:t> </a:t>
            </a:r>
            <a:r>
              <a:rPr kumimoji="0" lang="en-US" altLang="ja-JP" sz="3200" dirty="0">
                <a:solidFill>
                  <a:srgbClr val="1C1C1C"/>
                </a:solidFill>
                <a:latin typeface="Arial" charset="0"/>
              </a:rPr>
              <a:t>COI Disclosure</a:t>
            </a:r>
          </a:p>
        </p:txBody>
      </p:sp>
      <p:sp>
        <p:nvSpPr>
          <p:cNvPr id="4" name="Text Box 6">
            <a:extLst>
              <a:ext uri="{FF2B5EF4-FFF2-40B4-BE49-F238E27FC236}">
                <a16:creationId xmlns:a16="http://schemas.microsoft.com/office/drawing/2014/main" id="{A8AF2B44-F667-9856-5EDC-B283A73509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217828"/>
            <a:ext cx="12191999" cy="6463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anchor="ctr"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37931725" indent="-37474525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ctr"/>
            <a:r>
              <a:rPr kumimoji="0" lang="en-US" altLang="ja-JP" sz="3600" u="sng" dirty="0">
                <a:solidFill>
                  <a:prstClr val="black"/>
                </a:solidFill>
                <a:latin typeface="Arial" charset="0"/>
              </a:rPr>
              <a:t>Presenting</a:t>
            </a:r>
            <a:r>
              <a:rPr kumimoji="0" lang="en-US" altLang="ja-JP" sz="2800" u="sng" dirty="0">
                <a:solidFill>
                  <a:prstClr val="black"/>
                </a:solidFill>
                <a:latin typeface="Arial" charset="0"/>
              </a:rPr>
              <a:t> author: </a:t>
            </a:r>
            <a:r>
              <a:rPr kumimoji="0" lang="en-US" altLang="ja-JP" sz="2800" u="sng" dirty="0">
                <a:solidFill>
                  <a:srgbClr val="1C1C1C"/>
                </a:solidFill>
                <a:latin typeface="Arial" charset="0"/>
              </a:rPr>
              <a:t>●●</a:t>
            </a:r>
            <a:r>
              <a:rPr kumimoji="0" lang="ja-JP" altLang="en-US" sz="2800" u="sng" dirty="0">
                <a:solidFill>
                  <a:srgbClr val="1C1C1C"/>
                </a:solidFill>
                <a:latin typeface="Arial" charset="0"/>
              </a:rPr>
              <a:t> </a:t>
            </a:r>
            <a:r>
              <a:rPr kumimoji="0" lang="en-US" altLang="ja-JP" sz="2800" u="sng" dirty="0">
                <a:solidFill>
                  <a:srgbClr val="1C1C1C"/>
                </a:solidFill>
                <a:latin typeface="Arial" charset="0"/>
              </a:rPr>
              <a:t>●●</a:t>
            </a:r>
            <a:endParaRPr kumimoji="0" lang="en-US" altLang="ja-JP" sz="2800" u="sng" dirty="0">
              <a:solidFill>
                <a:srgbClr val="1C1C1C"/>
              </a:solidFill>
              <a:latin typeface="Arial" charset="0"/>
              <a:ea typeface="HGPｺﾞｼｯｸE" pitchFamily="50" charset="-128"/>
            </a:endParaRPr>
          </a:p>
        </p:txBody>
      </p:sp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129349EB-AFC6-0B90-46FA-0417F501BE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4182185"/>
              </p:ext>
            </p:extLst>
          </p:nvPr>
        </p:nvGraphicFramePr>
        <p:xfrm>
          <a:off x="908806" y="3064109"/>
          <a:ext cx="10676389" cy="341219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24832">
                  <a:extLst>
                    <a:ext uri="{9D8B030D-6E8A-4147-A177-3AD203B41FA5}">
                      <a16:colId xmlns:a16="http://schemas.microsoft.com/office/drawing/2014/main" val="4157508783"/>
                    </a:ext>
                  </a:extLst>
                </a:gridCol>
                <a:gridCol w="2392984">
                  <a:extLst>
                    <a:ext uri="{9D8B030D-6E8A-4147-A177-3AD203B41FA5}">
                      <a16:colId xmlns:a16="http://schemas.microsoft.com/office/drawing/2014/main" val="2246863836"/>
                    </a:ext>
                  </a:extLst>
                </a:gridCol>
                <a:gridCol w="920378">
                  <a:extLst>
                    <a:ext uri="{9D8B030D-6E8A-4147-A177-3AD203B41FA5}">
                      <a16:colId xmlns:a16="http://schemas.microsoft.com/office/drawing/2014/main" val="3204390566"/>
                    </a:ext>
                  </a:extLst>
                </a:gridCol>
                <a:gridCol w="5338195">
                  <a:extLst>
                    <a:ext uri="{9D8B030D-6E8A-4147-A177-3AD203B41FA5}">
                      <a16:colId xmlns:a16="http://schemas.microsoft.com/office/drawing/2014/main" val="2266762645"/>
                    </a:ext>
                  </a:extLst>
                </a:gridCol>
              </a:tblGrid>
              <a:tr h="489178">
                <a:tc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/>
                        <a:t>Amount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/>
                        <a:t>Applicable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/>
                        <a:t>Name of Company Concerned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888224"/>
                  </a:ext>
                </a:extLst>
              </a:tr>
              <a:tr h="474555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err="1"/>
                        <a:t>Exective</a:t>
                      </a:r>
                      <a:r>
                        <a:rPr kumimoji="1" lang="en-US" altLang="ja-JP" sz="1200" dirty="0"/>
                        <a:t>/</a:t>
                      </a:r>
                      <a:r>
                        <a:rPr kumimoji="1" lang="en-US" altLang="ja-JP" sz="1200" baseline="0" dirty="0"/>
                        <a:t> </a:t>
                      </a:r>
                      <a:r>
                        <a:rPr kumimoji="1" lang="en-US" altLang="ja-JP" sz="1200" dirty="0"/>
                        <a:t>advisor 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＞</a:t>
                      </a:r>
                      <a:r>
                        <a:rPr kumimoji="1" lang="en-US" altLang="ja-JP" sz="1200" dirty="0"/>
                        <a:t>1,000,000 yen</a:t>
                      </a:r>
                    </a:p>
                    <a:p>
                      <a:pPr algn="ctr"/>
                      <a:endParaRPr kumimoji="1" lang="ja-JP" altLang="en-US" sz="1200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/>
                        <a:t>NO</a:t>
                      </a:r>
                      <a:endParaRPr kumimoji="1" lang="ja-JP" altLang="en-US" sz="1200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7362770"/>
                  </a:ext>
                </a:extLst>
              </a:tr>
              <a:tr h="47455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1" lang="en-US" altLang="ja-JP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HGPｺﾞｼｯｸE" pitchFamily="50" charset="-128"/>
                        </a:rPr>
                        <a:t>Stocks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＞</a:t>
                      </a:r>
                      <a:r>
                        <a:rPr kumimoji="1" lang="en-US" altLang="ja-JP" sz="1200" dirty="0"/>
                        <a:t>1,000,000 yen profit</a:t>
                      </a:r>
                    </a:p>
                    <a:p>
                      <a:pPr algn="ctr"/>
                      <a:r>
                        <a:rPr kumimoji="1" lang="en-US" altLang="ja-JP" sz="1200" dirty="0"/>
                        <a:t>/  shareholding </a:t>
                      </a:r>
                      <a:r>
                        <a:rPr kumimoji="1" lang="ja-JP" altLang="en-US" sz="1200" dirty="0"/>
                        <a:t>＞</a:t>
                      </a:r>
                      <a:r>
                        <a:rPr kumimoji="1" lang="en-US" altLang="ja-JP" sz="1200" dirty="0"/>
                        <a:t>5%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/>
                        <a:t>NO</a:t>
                      </a:r>
                      <a:endParaRPr kumimoji="1" lang="ja-JP" altLang="en-US" sz="1200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7612102"/>
                  </a:ext>
                </a:extLst>
              </a:tr>
              <a:tr h="474555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/>
                        <a:t>Patent royalties</a:t>
                      </a:r>
                    </a:p>
                    <a:p>
                      <a:pPr algn="ctr"/>
                      <a:endParaRPr kumimoji="1" lang="ja-JP" altLang="en-US" sz="1200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1" lang="ja-JP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HGPｺﾞｼｯｸE" pitchFamily="50" charset="-128"/>
                        </a:rPr>
                        <a:t>＞</a:t>
                      </a:r>
                      <a:r>
                        <a:rPr kumimoji="1" lang="en-US" altLang="ja-JP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HGPｺﾞｼｯｸE" pitchFamily="50" charset="-128"/>
                        </a:rPr>
                        <a:t>1,000,000 yen</a:t>
                      </a:r>
                    </a:p>
                    <a:p>
                      <a:pPr marL="171450" indent="-171450" algn="ctr">
                        <a:buFont typeface="Arial" panose="020B0604020202020204" pitchFamily="34" charset="0"/>
                        <a:buChar char="•"/>
                      </a:pPr>
                      <a:endParaRPr kumimoji="1" lang="ja-JP" altLang="en-US" sz="1200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/>
                        <a:t>NO</a:t>
                      </a:r>
                      <a:endParaRPr kumimoji="1" lang="ja-JP" altLang="en-US" sz="1200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/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036617"/>
                  </a:ext>
                </a:extLst>
              </a:tr>
              <a:tr h="5502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/>
                        <a:t>Lecture fees, etc.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HGPｺﾞｼｯｸE" pitchFamily="50" charset="-128"/>
                        </a:rPr>
                        <a:t>＞</a:t>
                      </a:r>
                      <a:r>
                        <a:rPr kumimoji="1" lang="en-US" altLang="ja-JP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HGPｺﾞｼｯｸE" pitchFamily="50" charset="-128"/>
                        </a:rPr>
                        <a:t>500,000 yen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/>
                        <a:t>NO</a:t>
                      </a:r>
                      <a:endParaRPr kumimoji="1" lang="ja-JP" altLang="en-US" sz="1200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/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928939"/>
                  </a:ext>
                </a:extLst>
              </a:tr>
              <a:tr h="474555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/>
                        <a:t>Manuscript fees, etc.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HGPｺﾞｼｯｸE" pitchFamily="50" charset="-128"/>
                        </a:rPr>
                        <a:t>＞</a:t>
                      </a:r>
                      <a:r>
                        <a:rPr kumimoji="1" lang="en-US" altLang="ja-JP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HGPｺﾞｼｯｸE" pitchFamily="50" charset="-128"/>
                        </a:rPr>
                        <a:t>500,000 yen</a:t>
                      </a:r>
                    </a:p>
                    <a:p>
                      <a:pPr algn="ctr"/>
                      <a:endParaRPr kumimoji="1" lang="ja-JP" altLang="en-US" sz="1200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/>
                        <a:t>NO</a:t>
                      </a:r>
                      <a:endParaRPr kumimoji="1" lang="ja-JP" altLang="en-US" sz="1200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200"/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872879"/>
                  </a:ext>
                </a:extLst>
              </a:tr>
              <a:tr h="474555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/>
                        <a:t>Research expenses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HGPｺﾞｼｯｸE" pitchFamily="50" charset="-128"/>
                        </a:rPr>
                        <a:t>＞</a:t>
                      </a:r>
                      <a:r>
                        <a:rPr kumimoji="1" lang="en-US" altLang="ja-JP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HGPｺﾞｼｯｸE" pitchFamily="50" charset="-128"/>
                        </a:rPr>
                        <a:t>1,000,000 </a:t>
                      </a:r>
                      <a:r>
                        <a:rPr kumimoji="1" lang="en-US" altLang="ja-JP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HGPｺﾞｼｯｸE" pitchFamily="50" charset="-128"/>
                        </a:rPr>
                        <a:t>yen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/>
                        <a:t>Yes</a:t>
                      </a:r>
                      <a:endParaRPr kumimoji="1" lang="ja-JP" altLang="en-US" sz="1200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ja-JP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HGPｺﾞｼｯｸE" pitchFamily="50" charset="-128"/>
                        </a:rPr>
                        <a:t>Xxxx</a:t>
                      </a:r>
                      <a:r>
                        <a:rPr kumimoji="0" lang="en-US" altLang="ja-JP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HGPｺﾞｼｯｸE" pitchFamily="50" charset="-128"/>
                        </a:rPr>
                        <a:t> Pharmaceuticals</a:t>
                      </a:r>
                    </a:p>
                    <a:p>
                      <a:endParaRPr kumimoji="1" lang="ja-JP" altLang="en-US" sz="1200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56306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8951118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38_MinimalistLight">
  <a:themeElements>
    <a:clrScheme name="38_MinimalistLight">
      <a:dk1>
        <a:srgbClr val="53585F"/>
      </a:dk1>
      <a:lt1>
        <a:srgbClr val="FFFFFF"/>
      </a:lt1>
      <a:dk2>
        <a:srgbClr val="A7A7A7"/>
      </a:dk2>
      <a:lt2>
        <a:srgbClr val="535353"/>
      </a:lt2>
      <a:accent1>
        <a:srgbClr val="9FAABA"/>
      </a:accent1>
      <a:accent2>
        <a:srgbClr val="88A7B2"/>
      </a:accent2>
      <a:accent3>
        <a:srgbClr val="94B9A3"/>
      </a:accent3>
      <a:accent4>
        <a:srgbClr val="F0BE5E"/>
      </a:accent4>
      <a:accent5>
        <a:srgbClr val="D5B7B7"/>
      </a:accent5>
      <a:accent6>
        <a:srgbClr val="B894B1"/>
      </a:accent6>
      <a:hlink>
        <a:srgbClr val="0000FF"/>
      </a:hlink>
      <a:folHlink>
        <a:srgbClr val="FF00FF"/>
      </a:folHlink>
    </a:clrScheme>
    <a:fontScheme name="38_MinimalistLight">
      <a:majorFont>
        <a:latin typeface="ヒラギノ角ゴ ProN W3"/>
        <a:ea typeface="ヒラギノ角ゴ ProN W3"/>
        <a:cs typeface="ヒラギノ角ゴ ProN W3"/>
      </a:majorFont>
      <a:minorFont>
        <a:latin typeface="Helvetica"/>
        <a:ea typeface="Helvetica"/>
        <a:cs typeface="Helvetica"/>
      </a:minorFont>
    </a:fontScheme>
    <a:fmtScheme name="38_Minimalist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355600" rtl="0" fontAlgn="auto" latinLnBrk="0" hangingPunct="0">
          <a:lnSpc>
            <a:spcPct val="100000"/>
          </a:lnSpc>
          <a:spcBef>
            <a:spcPts val="470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53585F"/>
            </a:solidFill>
            <a:effectLst/>
            <a:uFillTx/>
            <a:latin typeface="+mj-lt"/>
            <a:ea typeface="+mj-ea"/>
            <a:cs typeface="+mj-cs"/>
            <a:sym typeface="ヒラギノ角ゴ ProN W3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355600" rtl="0" fontAlgn="auto" latinLnBrk="0" hangingPunct="0">
          <a:lnSpc>
            <a:spcPct val="100000"/>
          </a:lnSpc>
          <a:spcBef>
            <a:spcPts val="470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53585F"/>
            </a:solidFill>
            <a:effectLst/>
            <a:uFillTx/>
            <a:latin typeface="+mj-lt"/>
            <a:ea typeface="+mj-ea"/>
            <a:cs typeface="+mj-cs"/>
            <a:sym typeface="ヒラギノ角ゴ ProN W3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38_MinimalistLight">
  <a:themeElements>
    <a:clrScheme name="38_Minimalist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9FAABA"/>
      </a:accent1>
      <a:accent2>
        <a:srgbClr val="88A7B2"/>
      </a:accent2>
      <a:accent3>
        <a:srgbClr val="94B9A3"/>
      </a:accent3>
      <a:accent4>
        <a:srgbClr val="F0BE5E"/>
      </a:accent4>
      <a:accent5>
        <a:srgbClr val="D5B7B7"/>
      </a:accent5>
      <a:accent6>
        <a:srgbClr val="B894B1"/>
      </a:accent6>
      <a:hlink>
        <a:srgbClr val="0000FF"/>
      </a:hlink>
      <a:folHlink>
        <a:srgbClr val="FF00FF"/>
      </a:folHlink>
    </a:clrScheme>
    <a:fontScheme name="38_MinimalistLight">
      <a:majorFont>
        <a:latin typeface="ヒラギノ角ゴ ProN W3"/>
        <a:ea typeface="ヒラギノ角ゴ ProN W3"/>
        <a:cs typeface="ヒラギノ角ゴ ProN W3"/>
      </a:majorFont>
      <a:minorFont>
        <a:latin typeface="Helvetica"/>
        <a:ea typeface="Helvetica"/>
        <a:cs typeface="Helvetica"/>
      </a:minorFont>
    </a:fontScheme>
    <a:fmtScheme name="38_Minimalist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355600" rtl="0" fontAlgn="auto" latinLnBrk="0" hangingPunct="0">
          <a:lnSpc>
            <a:spcPct val="100000"/>
          </a:lnSpc>
          <a:spcBef>
            <a:spcPts val="470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53585F"/>
            </a:solidFill>
            <a:effectLst/>
            <a:uFillTx/>
            <a:latin typeface="+mj-lt"/>
            <a:ea typeface="+mj-ea"/>
            <a:cs typeface="+mj-cs"/>
            <a:sym typeface="ヒラギノ角ゴ ProN W3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355600" rtl="0" fontAlgn="auto" latinLnBrk="0" hangingPunct="0">
          <a:lnSpc>
            <a:spcPct val="100000"/>
          </a:lnSpc>
          <a:spcBef>
            <a:spcPts val="470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53585F"/>
            </a:solidFill>
            <a:effectLst/>
            <a:uFillTx/>
            <a:latin typeface="+mj-lt"/>
            <a:ea typeface="+mj-ea"/>
            <a:cs typeface="+mj-cs"/>
            <a:sym typeface="ヒラギノ角ゴ ProN W3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149</Words>
  <Application>Microsoft Office PowerPoint</Application>
  <PresentationFormat>ワイド画面</PresentationFormat>
  <Paragraphs>46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10" baseType="lpstr">
      <vt:lpstr>Graphik</vt:lpstr>
      <vt:lpstr>Graphik Light</vt:lpstr>
      <vt:lpstr>Produkt Extralight</vt:lpstr>
      <vt:lpstr>ヒラギノ角ゴ ProN W3</vt:lpstr>
      <vt:lpstr>Arial</vt:lpstr>
      <vt:lpstr>38_MinimalistLight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yuk-nakayama</dc:creator>
  <cp:lastModifiedBy>川村 勇輝</cp:lastModifiedBy>
  <cp:revision>25</cp:revision>
  <dcterms:modified xsi:type="dcterms:W3CDTF">2026-09-04T01:47:31Z</dcterms:modified>
</cp:coreProperties>
</file>