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1286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A07FC-6971-4E61-8418-9ADB6B05139F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41C6-E555-4CD5-BBCA-0F1C8745E7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6067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A07FC-6971-4E61-8418-9ADB6B05139F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41C6-E555-4CD5-BBCA-0F1C8745E7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9380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A07FC-6971-4E61-8418-9ADB6B05139F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41C6-E555-4CD5-BBCA-0F1C8745E7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3501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A07FC-6971-4E61-8418-9ADB6B05139F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41C6-E555-4CD5-BBCA-0F1C8745E7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343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A07FC-6971-4E61-8418-9ADB6B05139F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41C6-E555-4CD5-BBCA-0F1C8745E7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6872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A07FC-6971-4E61-8418-9ADB6B05139F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41C6-E555-4CD5-BBCA-0F1C8745E7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017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A07FC-6971-4E61-8418-9ADB6B05139F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41C6-E555-4CD5-BBCA-0F1C8745E7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613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A07FC-6971-4E61-8418-9ADB6B05139F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41C6-E555-4CD5-BBCA-0F1C8745E7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0018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A07FC-6971-4E61-8418-9ADB6B05139F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41C6-E555-4CD5-BBCA-0F1C8745E7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967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A07FC-6971-4E61-8418-9ADB6B05139F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41C6-E555-4CD5-BBCA-0F1C8745E7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2284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A07FC-6971-4E61-8418-9ADB6B05139F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41C6-E555-4CD5-BBCA-0F1C8745E7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563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A07FC-6971-4E61-8418-9ADB6B05139F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541C6-E555-4CD5-BBCA-0F1C8745E7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481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B6E72A-F64A-4386-B71F-9046BB6E26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542858"/>
          </a:xfrm>
        </p:spPr>
        <p:txBody>
          <a:bodyPr>
            <a:normAutofit/>
          </a:bodyPr>
          <a:lstStyle/>
          <a:p>
            <a:r>
              <a:rPr kumimoji="1" lang="ja-JP" altLang="en-US" sz="4800" dirty="0"/>
              <a:t>第</a:t>
            </a:r>
            <a:r>
              <a:rPr kumimoji="1" lang="en-US" altLang="ja-JP" sz="4800" dirty="0"/>
              <a:t>24</a:t>
            </a:r>
            <a:r>
              <a:rPr kumimoji="1" lang="ja-JP" altLang="en-US" sz="4800" dirty="0"/>
              <a:t>回日本医薬品情報学会総会・学術大会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16465C0D-CED5-49F7-8C45-38C56E629A2E}"/>
              </a:ext>
            </a:extLst>
          </p:cNvPr>
          <p:cNvSpPr txBox="1">
            <a:spLocks/>
          </p:cNvSpPr>
          <p:nvPr/>
        </p:nvSpPr>
        <p:spPr>
          <a:xfrm>
            <a:off x="0" y="80683"/>
            <a:ext cx="1069042" cy="3765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dirty="0"/>
              <a:t>（様式</a:t>
            </a:r>
            <a:r>
              <a:rPr lang="en-US" altLang="ja-JP" sz="1400" dirty="0"/>
              <a:t>1</a:t>
            </a:r>
            <a:r>
              <a:rPr lang="ja-JP" altLang="en-US" sz="1400" dirty="0"/>
              <a:t>）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DF737C3A-C6C0-47EA-8DD9-CABF2ACE649A}"/>
              </a:ext>
            </a:extLst>
          </p:cNvPr>
          <p:cNvSpPr txBox="1">
            <a:spLocks/>
          </p:cNvSpPr>
          <p:nvPr/>
        </p:nvSpPr>
        <p:spPr>
          <a:xfrm>
            <a:off x="534521" y="2873934"/>
            <a:ext cx="7772400" cy="11101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ja-JP" altLang="en-US" sz="48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08851A1-CE90-4716-AA8C-9E0782354A70}"/>
              </a:ext>
            </a:extLst>
          </p:cNvPr>
          <p:cNvSpPr txBox="1"/>
          <p:nvPr/>
        </p:nvSpPr>
        <p:spPr>
          <a:xfrm>
            <a:off x="837079" y="2201581"/>
            <a:ext cx="746984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演　題：　●演題名記載●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所　属：　●所属記載●</a:t>
            </a:r>
            <a:endParaRPr kumimoji="1" lang="en-US" altLang="ja-JP" dirty="0"/>
          </a:p>
          <a:p>
            <a:r>
              <a:rPr kumimoji="1" lang="ja-JP" altLang="en-US" dirty="0"/>
              <a:t>発表者：　●発表者氏名記載●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本演題発表に関連して、開示すべき</a:t>
            </a:r>
            <a:r>
              <a:rPr kumimoji="1" lang="en-US" altLang="ja-JP" dirty="0"/>
              <a:t>COI</a:t>
            </a:r>
            <a:r>
              <a:rPr kumimoji="1" lang="ja-JP" altLang="en-US" dirty="0"/>
              <a:t>（</a:t>
            </a:r>
            <a:r>
              <a:rPr kumimoji="1" lang="en-US" altLang="ja-JP" dirty="0"/>
              <a:t>Conflict of Interest</a:t>
            </a:r>
            <a:r>
              <a:rPr kumimoji="1" lang="ja-JP" altLang="en-US" dirty="0"/>
              <a:t>）関係に</a:t>
            </a:r>
            <a:endParaRPr kumimoji="1" lang="en-US" altLang="ja-JP" dirty="0"/>
          </a:p>
          <a:p>
            <a:r>
              <a:rPr kumimoji="1" lang="ja-JP" altLang="en-US" dirty="0"/>
              <a:t>ある企業等はありません。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倫理承認番号：●●●●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9260B16-1F37-41AF-A83F-74CC98F0EA7F}"/>
              </a:ext>
            </a:extLst>
          </p:cNvPr>
          <p:cNvSpPr txBox="1"/>
          <p:nvPr/>
        </p:nvSpPr>
        <p:spPr>
          <a:xfrm>
            <a:off x="534521" y="5388482"/>
            <a:ext cx="64171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一般演題については、「倫理委員会名と承認番号」を書いて</a:t>
            </a:r>
            <a:endParaRPr kumimoji="1" lang="en-US" altLang="ja-JP" dirty="0"/>
          </a:p>
          <a:p>
            <a:r>
              <a:rPr kumimoji="1" lang="ja-JP" altLang="en-US" dirty="0"/>
              <a:t>ください。倫理審査に該当しない場合は、「該当なし」と</a:t>
            </a:r>
            <a:endParaRPr kumimoji="1" lang="en-US" altLang="ja-JP" dirty="0"/>
          </a:p>
          <a:p>
            <a:r>
              <a:rPr kumimoji="1" lang="ja-JP" altLang="en-US" dirty="0"/>
              <a:t>書いてください。なお、本項目は主題プログラムについては</a:t>
            </a:r>
            <a:endParaRPr kumimoji="1" lang="en-US" altLang="ja-JP" dirty="0"/>
          </a:p>
          <a:p>
            <a:r>
              <a:rPr kumimoji="1" lang="ja-JP" altLang="en-US" dirty="0"/>
              <a:t>不要です。</a:t>
            </a: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B3C2FC69-30D0-485D-AEC8-6EA904ADFBA4}"/>
              </a:ext>
            </a:extLst>
          </p:cNvPr>
          <p:cNvSpPr/>
          <p:nvPr/>
        </p:nvSpPr>
        <p:spPr>
          <a:xfrm>
            <a:off x="275430" y="5247893"/>
            <a:ext cx="6935321" cy="1542858"/>
          </a:xfrm>
          <a:prstGeom prst="wedgeRoundRectCallout">
            <a:avLst>
              <a:gd name="adj1" fmla="val -8384"/>
              <a:gd name="adj2" fmla="val -65911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6872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B6E72A-F64A-4386-B71F-9046BB6E26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74071"/>
            <a:ext cx="7772400" cy="1542858"/>
          </a:xfrm>
        </p:spPr>
        <p:txBody>
          <a:bodyPr>
            <a:normAutofit/>
          </a:bodyPr>
          <a:lstStyle/>
          <a:p>
            <a:r>
              <a:rPr kumimoji="1" lang="ja-JP" altLang="en-US" sz="4800" dirty="0"/>
              <a:t>第</a:t>
            </a:r>
            <a:r>
              <a:rPr kumimoji="1" lang="en-US" altLang="ja-JP" sz="4800" dirty="0"/>
              <a:t>24</a:t>
            </a:r>
            <a:r>
              <a:rPr kumimoji="1" lang="ja-JP" altLang="en-US" sz="4800" dirty="0"/>
              <a:t>回日本医薬品情報学会総会・学術大会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16465C0D-CED5-49F7-8C45-38C56E629A2E}"/>
              </a:ext>
            </a:extLst>
          </p:cNvPr>
          <p:cNvSpPr txBox="1">
            <a:spLocks/>
          </p:cNvSpPr>
          <p:nvPr/>
        </p:nvSpPr>
        <p:spPr>
          <a:xfrm>
            <a:off x="0" y="80683"/>
            <a:ext cx="1069042" cy="3765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dirty="0"/>
              <a:t>（様式</a:t>
            </a:r>
            <a:r>
              <a:rPr lang="en-US" altLang="ja-JP" sz="1400" dirty="0"/>
              <a:t>2</a:t>
            </a:r>
            <a:r>
              <a:rPr lang="ja-JP" altLang="en-US" sz="1400" dirty="0"/>
              <a:t>）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DF737C3A-C6C0-47EA-8DD9-CABF2ACE649A}"/>
              </a:ext>
            </a:extLst>
          </p:cNvPr>
          <p:cNvSpPr txBox="1">
            <a:spLocks/>
          </p:cNvSpPr>
          <p:nvPr/>
        </p:nvSpPr>
        <p:spPr>
          <a:xfrm>
            <a:off x="534521" y="2873934"/>
            <a:ext cx="7772400" cy="11101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ja-JP" altLang="en-US" sz="48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08851A1-CE90-4716-AA8C-9E0782354A70}"/>
              </a:ext>
            </a:extLst>
          </p:cNvPr>
          <p:cNvSpPr txBox="1"/>
          <p:nvPr/>
        </p:nvSpPr>
        <p:spPr>
          <a:xfrm>
            <a:off x="837079" y="2063031"/>
            <a:ext cx="74698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演　題：　●演題名記載●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所　属：　●所属記載●</a:t>
            </a:r>
            <a:endParaRPr kumimoji="1" lang="en-US" altLang="ja-JP" dirty="0"/>
          </a:p>
          <a:p>
            <a:r>
              <a:rPr kumimoji="1" lang="ja-JP" altLang="en-US" dirty="0"/>
              <a:t>発表者：　●発表者氏名記載●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本演題発表に関連して、過去</a:t>
            </a:r>
            <a:r>
              <a:rPr kumimoji="1" lang="en-US" altLang="ja-JP" dirty="0"/>
              <a:t>1</a:t>
            </a:r>
            <a:r>
              <a:rPr kumimoji="1" lang="ja-JP" altLang="en-US" dirty="0"/>
              <a:t>年間に〇〇製薬、□□社、△△製薬より</a:t>
            </a:r>
            <a:endParaRPr kumimoji="1" lang="en-US" altLang="ja-JP" dirty="0"/>
          </a:p>
          <a:p>
            <a:r>
              <a:rPr kumimoji="1" lang="ja-JP" altLang="en-US" dirty="0"/>
              <a:t>講演料を、また、所属講座に対して▲▲製薬、■■社、 ●●製薬、</a:t>
            </a:r>
            <a:endParaRPr kumimoji="1" lang="en-US" altLang="ja-JP" dirty="0"/>
          </a:p>
          <a:p>
            <a:r>
              <a:rPr kumimoji="1" lang="ja-JP" altLang="en-US" dirty="0"/>
              <a:t>より委託研究費または奨学寄付金を受けています。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倫理承認番号：●●●●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9260B16-1F37-41AF-A83F-74CC98F0EA7F}"/>
              </a:ext>
            </a:extLst>
          </p:cNvPr>
          <p:cNvSpPr txBox="1"/>
          <p:nvPr/>
        </p:nvSpPr>
        <p:spPr>
          <a:xfrm>
            <a:off x="395974" y="5507292"/>
            <a:ext cx="64171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一般演題については、「倫理委員会名と承認番号」を書いて</a:t>
            </a:r>
            <a:endParaRPr kumimoji="1" lang="en-US" altLang="ja-JP" dirty="0"/>
          </a:p>
          <a:p>
            <a:r>
              <a:rPr kumimoji="1" lang="ja-JP" altLang="en-US" dirty="0"/>
              <a:t>ください。倫理審査に該当しない場合は、「該当なし」と</a:t>
            </a:r>
            <a:endParaRPr kumimoji="1" lang="en-US" altLang="ja-JP" dirty="0"/>
          </a:p>
          <a:p>
            <a:r>
              <a:rPr kumimoji="1" lang="ja-JP" altLang="en-US" dirty="0"/>
              <a:t>書いてください。なお、本項目は主題プログラムについては</a:t>
            </a:r>
            <a:endParaRPr kumimoji="1" lang="en-US" altLang="ja-JP" dirty="0"/>
          </a:p>
          <a:p>
            <a:r>
              <a:rPr kumimoji="1" lang="ja-JP" altLang="en-US" dirty="0"/>
              <a:t>不要です。</a:t>
            </a: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B3C2FC69-30D0-485D-AEC8-6EA904ADFBA4}"/>
              </a:ext>
            </a:extLst>
          </p:cNvPr>
          <p:cNvSpPr/>
          <p:nvPr/>
        </p:nvSpPr>
        <p:spPr>
          <a:xfrm>
            <a:off x="275430" y="5336027"/>
            <a:ext cx="6935321" cy="1371594"/>
          </a:xfrm>
          <a:prstGeom prst="wedgeRoundRectCallout">
            <a:avLst>
              <a:gd name="adj1" fmla="val -8384"/>
              <a:gd name="adj2" fmla="val -65911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1489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253</Words>
  <Application>Microsoft Office PowerPoint</Application>
  <PresentationFormat>画面に合わせる (4:3)</PresentationFormat>
  <Paragraphs>33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第24回日本医薬品情報学会総会・学術大会</vt:lpstr>
      <vt:lpstr>第24回日本医薬品情報学会総会・学術大会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伊東 沙綾</dc:creator>
  <cp:lastModifiedBy>伊東 沙綾</cp:lastModifiedBy>
  <cp:revision>4</cp:revision>
  <dcterms:created xsi:type="dcterms:W3CDTF">2022-05-25T07:03:17Z</dcterms:created>
  <dcterms:modified xsi:type="dcterms:W3CDTF">2022-05-25T07:28:43Z</dcterms:modified>
</cp:coreProperties>
</file>