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906000" cy="6858000" type="A4"/>
  <p:notesSz cx="7099300" cy="10234613"/>
  <p:defaultTextStyle>
    <a:defPPr>
      <a:defRPr lang="ja-JP"/>
    </a:defPPr>
    <a:lvl1pPr marL="0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86410" autoAdjust="0"/>
  </p:normalViewPr>
  <p:slideViewPr>
    <p:cSldViewPr snapToGrid="0">
      <p:cViewPr varScale="1">
        <p:scale>
          <a:sx n="59" d="100"/>
          <a:sy n="59" d="100"/>
        </p:scale>
        <p:origin x="146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552" y="-5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819" y="0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AD254989-2796-4ADD-AB74-EC604D3F3A6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2323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819" y="9722323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63E27901-8835-46A5-BAB6-C91FB020A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6645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819" y="0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4644C34D-F4F8-442F-9BF5-FB98B41B17B9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22313"/>
            <a:ext cx="5713412" cy="3956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0" tIns="45985" rIns="91970" bIns="459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48465" y="5350847"/>
            <a:ext cx="5680399" cy="4111486"/>
          </a:xfrm>
          <a:prstGeom prst="rect">
            <a:avLst/>
          </a:prstGeom>
        </p:spPr>
        <p:txBody>
          <a:bodyPr vert="horz" lIns="91970" tIns="45985" rIns="91970" bIns="45985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2323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819" y="9722323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EB08F932-E175-460A-A932-023DF87BCE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436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55600" y="796925"/>
            <a:ext cx="6343650" cy="43910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8076" y="5638444"/>
            <a:ext cx="5680399" cy="402969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403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6075" y="122238"/>
            <a:ext cx="6442075" cy="4459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590896" y="5103884"/>
            <a:ext cx="5824208" cy="4184636"/>
          </a:xfrm>
        </p:spPr>
        <p:txBody>
          <a:bodyPr/>
          <a:lstStyle/>
          <a:p>
            <a:r>
              <a:rPr lang="en-US" altLang="ja-JP" sz="1400" dirty="0">
                <a:latin typeface="+mn-ea"/>
              </a:rPr>
              <a:t>«</a:t>
            </a:r>
            <a:r>
              <a:rPr lang="ja-JP" altLang="en-US" sz="1400" dirty="0">
                <a:latin typeface="+mn-ea"/>
              </a:rPr>
              <a:t>ノートの内容がここに記載されます。書体やフォント、色なども選べます。</a:t>
            </a:r>
            <a:r>
              <a:rPr lang="en-US" altLang="ja-JP" sz="1400" dirty="0">
                <a:latin typeface="+mn-ea"/>
              </a:rPr>
              <a:t>»</a:t>
            </a:r>
          </a:p>
          <a:p>
            <a:endParaRPr lang="en-US" altLang="ja-JP" sz="1400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【</a:t>
            </a:r>
            <a:r>
              <a:rPr lang="ja-JP" altLang="en-US" sz="1400" dirty="0">
                <a:latin typeface="+mn-ea"/>
              </a:rPr>
              <a:t>ＭＳ Ｐゴシック </a:t>
            </a:r>
            <a:r>
              <a:rPr lang="en-US" altLang="ja-JP" sz="1400" dirty="0">
                <a:latin typeface="+mn-ea"/>
              </a:rPr>
              <a:t>】</a:t>
            </a:r>
          </a:p>
          <a:p>
            <a:r>
              <a:rPr lang="ja-JP" altLang="en-US" sz="1400" dirty="0">
                <a:latin typeface="+mn-ea"/>
              </a:rPr>
              <a:t>サイズ</a:t>
            </a:r>
            <a:r>
              <a:rPr lang="en-US" altLang="ja-JP" sz="1400" dirty="0">
                <a:latin typeface="+mn-ea"/>
              </a:rPr>
              <a:t>14</a:t>
            </a:r>
          </a:p>
          <a:p>
            <a:r>
              <a:rPr lang="ja-JP" altLang="en-US" sz="1400" dirty="0">
                <a:solidFill>
                  <a:srgbClr val="0070C0"/>
                </a:solidFill>
                <a:latin typeface="+mn-ea"/>
              </a:rPr>
              <a:t>第</a:t>
            </a:r>
            <a:r>
              <a:rPr lang="en-US" altLang="ja-JP" sz="1400" dirty="0">
                <a:solidFill>
                  <a:srgbClr val="0070C0"/>
                </a:solidFill>
                <a:latin typeface="+mn-ea"/>
              </a:rPr>
              <a:t>28</a:t>
            </a:r>
            <a:r>
              <a:rPr lang="ja-JP" altLang="en-US" sz="1400" dirty="0">
                <a:solidFill>
                  <a:srgbClr val="0070C0"/>
                </a:solidFill>
                <a:latin typeface="+mn-ea"/>
              </a:rPr>
              <a:t>回日本慢性期医療協会</a:t>
            </a:r>
            <a:r>
              <a:rPr lang="ja-JP" altLang="en-US" sz="1400" dirty="0">
                <a:latin typeface="+mn-ea"/>
              </a:rPr>
              <a:t>　一般演題　あいうえ</a:t>
            </a:r>
            <a:r>
              <a:rPr lang="ja-JP" altLang="en-US" sz="1400" dirty="0" err="1">
                <a:latin typeface="+mn-ea"/>
              </a:rPr>
              <a:t>お</a:t>
            </a:r>
            <a:r>
              <a:rPr lang="ja-JP" altLang="en-US" sz="1400" dirty="0">
                <a:latin typeface="+mn-ea"/>
              </a:rPr>
              <a:t>　カキクケコ　</a:t>
            </a:r>
            <a:endParaRPr lang="en-US" altLang="ja-JP" sz="1400" dirty="0">
              <a:latin typeface="+mn-ea"/>
            </a:endParaRPr>
          </a:p>
          <a:p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984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62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33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99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96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3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32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33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2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8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65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98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5A1E-126D-4512-83BF-CD94322E0457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6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6817659" y="1813604"/>
            <a:ext cx="2370717" cy="29127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575" dirty="0"/>
              <a:t>発表者</a:t>
            </a:r>
            <a:endParaRPr lang="en-US" altLang="ja-JP" sz="3575" dirty="0"/>
          </a:p>
          <a:p>
            <a:pPr algn="ctr"/>
            <a:r>
              <a:rPr lang="ja-JP" altLang="en-US" sz="3575" dirty="0"/>
              <a:t>お顔写真</a:t>
            </a:r>
            <a:endParaRPr lang="en-US" altLang="ja-JP" sz="3575" dirty="0"/>
          </a:p>
          <a:p>
            <a:pPr algn="ctr"/>
            <a:r>
              <a:rPr lang="ja-JP" altLang="en-US" sz="1950" dirty="0"/>
              <a:t>（任意）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61037"/>
              </p:ext>
            </p:extLst>
          </p:nvPr>
        </p:nvGraphicFramePr>
        <p:xfrm>
          <a:off x="737487" y="488877"/>
          <a:ext cx="8450889" cy="119835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16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7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/>
                        <a:t>演題番号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79388">
                        <a:tabLst>
                          <a:tab pos="2863850" algn="l"/>
                        </a:tabLst>
                      </a:pPr>
                      <a:r>
                        <a:rPr kumimoji="1" lang="ja-JP" altLang="en-US" sz="2300" dirty="0">
                          <a:latin typeface="+mn-ea"/>
                          <a:ea typeface="+mn-ea"/>
                        </a:rPr>
                        <a:t>〇</a:t>
                      </a:r>
                      <a:r>
                        <a:rPr kumimoji="1" lang="en-US" altLang="ja-JP" sz="2300" dirty="0">
                          <a:latin typeface="+mn-ea"/>
                          <a:ea typeface="+mn-ea"/>
                        </a:rPr>
                        <a:t>-</a:t>
                      </a:r>
                      <a:r>
                        <a:rPr kumimoji="1" lang="ja-JP" altLang="en-US" sz="2300" dirty="0" smtClean="0">
                          <a:latin typeface="+mn-ea"/>
                          <a:ea typeface="+mn-ea"/>
                        </a:rPr>
                        <a:t>〇</a:t>
                      </a:r>
                      <a:endParaRPr kumimoji="1" lang="en-US" altLang="ja-JP" sz="2300" dirty="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50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3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/>
                        <a:t>演題名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56">
                <a:tc vMerge="1"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0533"/>
              </p:ext>
            </p:extLst>
          </p:nvPr>
        </p:nvGraphicFramePr>
        <p:xfrm>
          <a:off x="737484" y="1813604"/>
          <a:ext cx="5822156" cy="29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1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都道府県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1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施設名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1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発表者氏名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発表者職種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7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共同演者氏名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四角形: 角を丸くする 3">
            <a:extLst>
              <a:ext uri="{FF2B5EF4-FFF2-40B4-BE49-F238E27FC236}">
                <a16:creationId xmlns:a16="http://schemas.microsoft.com/office/drawing/2014/main" id="{D2DCDA30-4E1D-4E76-A8EF-5B075BEB80F4}"/>
              </a:ext>
            </a:extLst>
          </p:cNvPr>
          <p:cNvSpPr/>
          <p:nvPr/>
        </p:nvSpPr>
        <p:spPr>
          <a:xfrm>
            <a:off x="5842959" y="158880"/>
            <a:ext cx="3908682" cy="4624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第２８回日本慢性期医療学会 一般演題</a:t>
            </a: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737484" y="4846132"/>
            <a:ext cx="8450892" cy="18703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ja-JP" sz="1600" kern="100" dirty="0" smtClean="0">
                <a:effectLst/>
                <a:latin typeface="+mn-ea"/>
                <a:cs typeface="Times New Roman" panose="02020603050405020304" pitchFamily="18" charset="0"/>
              </a:rPr>
              <a:t>【COI</a:t>
            </a:r>
            <a:r>
              <a:rPr lang="ja-JP" altLang="en-US" sz="1600" kern="100" dirty="0" smtClean="0">
                <a:effectLst/>
                <a:latin typeface="+mn-ea"/>
                <a:cs typeface="Times New Roman" panose="02020603050405020304" pitchFamily="18" charset="0"/>
              </a:rPr>
              <a:t>について</a:t>
            </a:r>
            <a:r>
              <a:rPr lang="en-US" altLang="ja-JP" sz="1600" kern="100" dirty="0" smtClean="0">
                <a:effectLst/>
                <a:latin typeface="+mn-ea"/>
                <a:cs typeface="Times New Roman" panose="02020603050405020304" pitchFamily="18" charset="0"/>
              </a:rPr>
              <a:t>】</a:t>
            </a:r>
            <a:endParaRPr lang="en-US" sz="16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kern="100" dirty="0" smtClean="0">
                <a:effectLst/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sz="1600" kern="100" dirty="0">
                <a:effectLst/>
                <a:latin typeface="+mn-ea"/>
                <a:cs typeface="Times New Roman" panose="02020603050405020304" pitchFamily="18" charset="0"/>
              </a:rPr>
              <a:t>申告すべきＣＯＩ（利益相反）がある。　　　</a:t>
            </a:r>
            <a:r>
              <a:rPr lang="ja-JP" altLang="en-US" sz="1600" kern="100" dirty="0">
                <a:effectLst/>
                <a:latin typeface="+mn-ea"/>
                <a:cs typeface="Times New Roman" panose="02020603050405020304" pitchFamily="18" charset="0"/>
              </a:rPr>
              <a:t>　　　　　</a:t>
            </a:r>
            <a:r>
              <a:rPr lang="ja-JP" sz="1600" kern="100" dirty="0">
                <a:effectLst/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1600" kern="100" dirty="0">
                <a:effectLst/>
                <a:latin typeface="+mn-ea"/>
                <a:cs typeface="Times New Roman" panose="02020603050405020304" pitchFamily="18" charset="0"/>
              </a:rPr>
              <a:t>  </a:t>
            </a:r>
            <a:r>
              <a:rPr lang="ja-JP" sz="1600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sz="1600" kern="100" dirty="0">
                <a:effectLst/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sz="1600" kern="100" dirty="0">
                <a:effectLst/>
                <a:latin typeface="+mn-ea"/>
                <a:cs typeface="Times New Roman" panose="02020603050405020304" pitchFamily="18" charset="0"/>
              </a:rPr>
              <a:t>申告すべきＣＯＩ（利益相反）</a:t>
            </a:r>
            <a:r>
              <a:rPr lang="ja-JP" sz="1600" kern="100" dirty="0" smtClean="0">
                <a:effectLst/>
                <a:latin typeface="+mn-ea"/>
                <a:cs typeface="Times New Roman" panose="02020603050405020304" pitchFamily="18" charset="0"/>
              </a:rPr>
              <a:t>が</a:t>
            </a:r>
            <a:r>
              <a:rPr lang="ja-JP" altLang="en-US" sz="1600" kern="100" dirty="0" smtClean="0">
                <a:effectLst/>
                <a:latin typeface="+mn-ea"/>
                <a:cs typeface="Times New Roman" panose="02020603050405020304" pitchFamily="18" charset="0"/>
              </a:rPr>
              <a:t>ない</a:t>
            </a:r>
            <a:r>
              <a:rPr lang="ja-JP" sz="1600" kern="100" dirty="0" smtClean="0"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ja-JP" sz="16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16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>
                <a:latin typeface="+mn-ea"/>
                <a:cs typeface="Times New Roman" panose="02020603050405020304" pitchFamily="18" charset="0"/>
              </a:rPr>
              <a:t>倫理的配慮について</a:t>
            </a:r>
            <a:r>
              <a:rPr lang="en-US" altLang="ja-JP" sz="1600" kern="100" dirty="0">
                <a:latin typeface="+mn-ea"/>
                <a:cs typeface="Times New Roman" panose="02020603050405020304" pitchFamily="18" charset="0"/>
              </a:rPr>
              <a:t>】</a:t>
            </a:r>
            <a:endParaRPr lang="en-US" sz="1600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kern="1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sz="1600" kern="100" dirty="0">
                <a:latin typeface="+mn-ea"/>
                <a:cs typeface="Times New Roman" panose="02020603050405020304" pitchFamily="18" charset="0"/>
              </a:rPr>
              <a:t>倫理委員会の承認を得ている。　　　</a:t>
            </a:r>
            <a:r>
              <a:rPr lang="ja-JP" sz="1600" kern="100" dirty="0">
                <a:effectLst/>
                <a:latin typeface="+mn-ea"/>
                <a:cs typeface="Times New Roman" panose="02020603050405020304" pitchFamily="18" charset="0"/>
              </a:rPr>
              <a:t>　　　　　</a:t>
            </a:r>
            <a:r>
              <a:rPr lang="ja-JP" altLang="en-US" sz="1600" kern="100" dirty="0">
                <a:effectLst/>
                <a:latin typeface="+mn-ea"/>
                <a:cs typeface="Times New Roman" panose="02020603050405020304" pitchFamily="18" charset="0"/>
              </a:rPr>
              <a:t>　　　　      </a:t>
            </a:r>
            <a:r>
              <a:rPr lang="en-US" sz="1600" kern="100" dirty="0">
                <a:effectLst/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sz="1600" kern="100" dirty="0">
                <a:effectLst/>
                <a:latin typeface="+mn-ea"/>
                <a:cs typeface="Times New Roman" panose="02020603050405020304" pitchFamily="18" charset="0"/>
              </a:rPr>
              <a:t>倫理委員会の承認を得ていない。</a:t>
            </a:r>
            <a:endParaRPr lang="en-US" altLang="ja-JP" sz="16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16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kern="100" dirty="0">
                <a:effectLst/>
                <a:latin typeface="+mn-ea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6606" y="625031"/>
            <a:ext cx="8812193" cy="580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ＭＳ Ｐゴシック </a:t>
            </a:r>
            <a:r>
              <a:rPr lang="en-US" altLang="ja-JP" sz="1600" dirty="0">
                <a:latin typeface="+mn-ea"/>
              </a:rPr>
              <a:t>】</a:t>
            </a:r>
          </a:p>
          <a:p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サイズ</a:t>
            </a:r>
            <a:r>
              <a:rPr lang="en-US" altLang="ja-JP" sz="1600" dirty="0">
                <a:latin typeface="+mn-ea"/>
              </a:rPr>
              <a:t>14</a:t>
            </a:r>
          </a:p>
          <a:p>
            <a:r>
              <a:rPr lang="ja-JP" altLang="en-US" sz="1400" dirty="0">
                <a:latin typeface="+mn-ea"/>
              </a:rPr>
              <a:t>第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回日本慢性期医療協会　一般演題　あいうえ</a:t>
            </a:r>
            <a:r>
              <a:rPr lang="ja-JP" altLang="en-US" sz="1400" dirty="0" err="1">
                <a:latin typeface="+mn-ea"/>
              </a:rPr>
              <a:t>お</a:t>
            </a:r>
            <a:r>
              <a:rPr lang="ja-JP" altLang="en-US" sz="1400" dirty="0">
                <a:latin typeface="+mn-ea"/>
              </a:rPr>
              <a:t>　カキクケコ　</a:t>
            </a:r>
            <a:r>
              <a:rPr lang="en-US" altLang="ja-JP" sz="1400" dirty="0" err="1">
                <a:latin typeface="+mn-ea"/>
              </a:rPr>
              <a:t>Sashisuseso</a:t>
            </a:r>
            <a:endParaRPr lang="en-US" altLang="ja-JP" sz="14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サイズ</a:t>
            </a:r>
            <a:r>
              <a:rPr lang="en-US" altLang="ja-JP" sz="1600" dirty="0">
                <a:latin typeface="+mn-ea"/>
              </a:rPr>
              <a:t>16</a:t>
            </a:r>
          </a:p>
          <a:p>
            <a:r>
              <a:rPr lang="ja-JP" altLang="en-US" sz="1600" dirty="0">
                <a:latin typeface="+mn-ea"/>
              </a:rPr>
              <a:t>第</a:t>
            </a:r>
            <a:r>
              <a:rPr lang="en-US" altLang="ja-JP" sz="1600" dirty="0">
                <a:latin typeface="+mn-ea"/>
              </a:rPr>
              <a:t>28</a:t>
            </a:r>
            <a:r>
              <a:rPr lang="ja-JP" altLang="en-US" sz="1600" dirty="0">
                <a:latin typeface="+mn-ea"/>
              </a:rPr>
              <a:t>回日本慢性期医療協会　一般演題　あいうえ</a:t>
            </a:r>
            <a:r>
              <a:rPr lang="ja-JP" altLang="en-US" sz="1600" dirty="0" err="1">
                <a:latin typeface="+mn-ea"/>
              </a:rPr>
              <a:t>お</a:t>
            </a:r>
            <a:r>
              <a:rPr lang="ja-JP" altLang="en-US" sz="1600" dirty="0">
                <a:latin typeface="+mn-ea"/>
              </a:rPr>
              <a:t>　カキクケコ　</a:t>
            </a:r>
            <a:r>
              <a:rPr lang="en-US" altLang="ja-JP" sz="1600" dirty="0" err="1">
                <a:latin typeface="+mn-ea"/>
              </a:rPr>
              <a:t>Sashisuseso</a:t>
            </a:r>
            <a:endParaRPr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サイズ</a:t>
            </a:r>
            <a:r>
              <a:rPr lang="en-US" altLang="ja-JP" sz="1600" dirty="0">
                <a:latin typeface="+mn-ea"/>
              </a:rPr>
              <a:t>18</a:t>
            </a:r>
          </a:p>
          <a:p>
            <a:r>
              <a:rPr lang="ja-JP" altLang="en-US" dirty="0">
                <a:latin typeface="+mn-ea"/>
              </a:rPr>
              <a:t>第</a:t>
            </a:r>
            <a:r>
              <a:rPr lang="en-US" altLang="ja-JP" dirty="0">
                <a:latin typeface="+mn-ea"/>
              </a:rPr>
              <a:t>28</a:t>
            </a:r>
            <a:r>
              <a:rPr lang="ja-JP" altLang="en-US" dirty="0">
                <a:latin typeface="+mn-ea"/>
              </a:rPr>
              <a:t>回日本慢性期医療協会　一般演題　あいうえ</a:t>
            </a:r>
            <a:r>
              <a:rPr lang="ja-JP" altLang="en-US" dirty="0" err="1">
                <a:latin typeface="+mn-ea"/>
              </a:rPr>
              <a:t>お</a:t>
            </a:r>
            <a:r>
              <a:rPr lang="ja-JP" altLang="en-US" dirty="0">
                <a:latin typeface="+mn-ea"/>
              </a:rPr>
              <a:t>　カキクケコ　</a:t>
            </a:r>
            <a:r>
              <a:rPr lang="en-US" altLang="ja-JP" dirty="0" err="1">
                <a:latin typeface="+mn-ea"/>
              </a:rPr>
              <a:t>Sashisuseso</a:t>
            </a:r>
            <a:endParaRPr lang="en-US" altLang="ja-JP" dirty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游ゴシック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サイズ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14</a:t>
            </a: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28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回日本慢性期医療協会　一般演題　あいうえ</a:t>
            </a:r>
            <a:r>
              <a:rPr lang="ja-JP" altLang="en-US"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お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カキクケコ　</a:t>
            </a:r>
            <a:r>
              <a:rPr lang="en-US" altLang="ja-JP"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Sashisuseso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サイズ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16</a:t>
            </a: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28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回日本慢性期医療協会　一般演題　あいうえ</a:t>
            </a:r>
            <a:r>
              <a:rPr lang="ja-JP" altLang="en-US" sz="16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お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カキクケコ　</a:t>
            </a:r>
            <a:r>
              <a:rPr lang="en-US" altLang="ja-JP" sz="16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Sashisuseso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サイズ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18</a:t>
            </a: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28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回日本慢性期医療協会　一般演題　あいうえ</a:t>
            </a:r>
            <a:r>
              <a:rPr lang="ja-JP" altLang="en-US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お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カキクケコ　</a:t>
            </a:r>
            <a:r>
              <a:rPr lang="en-US" altLang="ja-JP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Sashisuseso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2654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273</Words>
  <Application>Microsoft Office PowerPoint</Application>
  <PresentationFormat>A4 210 x 297 mm</PresentationFormat>
  <Paragraphs>46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HGS創英角ｺﾞｼｯｸUB</vt:lpstr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日本慢性期 医療協会</dc:creator>
  <cp:lastModifiedBy>伊東 沙綾</cp:lastModifiedBy>
  <cp:revision>95</cp:revision>
  <cp:lastPrinted>2020-05-19T05:22:45Z</cp:lastPrinted>
  <dcterms:created xsi:type="dcterms:W3CDTF">2020-05-19T02:38:40Z</dcterms:created>
  <dcterms:modified xsi:type="dcterms:W3CDTF">2020-08-27T01:55:38Z</dcterms:modified>
</cp:coreProperties>
</file>