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69" d="100"/>
          <a:sy n="69" d="100"/>
        </p:scale>
        <p:origin x="72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1600"/>
          </a:xfrm>
          <a:noFill/>
          <a:ln>
            <a:noFill/>
          </a:ln>
        </p:spPr>
        <p:txBody>
          <a:bodyPr lIns="182880" tIns="182880" rIns="182880" bIns="182880" anchor="b" anchorCtr="0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tIns="182880" rIns="182880" bIns="18288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08750"/>
            <a:ext cx="2133600" cy="273050"/>
          </a:xfrm>
        </p:spPr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5724" y="6508750"/>
            <a:ext cx="2895600" cy="2730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648" y="6508750"/>
            <a:ext cx="2130552" cy="273050"/>
          </a:xfrm>
        </p:spPr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579019"/>
            <a:ext cx="9144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2"/>
          <p:cNvGrpSpPr/>
          <p:nvPr/>
        </p:nvGrpSpPr>
        <p:grpSpPr>
          <a:xfrm rot="5400000">
            <a:off x="4535424" y="2249423"/>
            <a:ext cx="91440" cy="9125712"/>
            <a:chOff x="0" y="0"/>
            <a:chExt cx="274320" cy="6858000"/>
          </a:xfrm>
        </p:grpSpPr>
        <p:sp>
          <p:nvSpPr>
            <p:cNvPr id="9" name="Rectangle 8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0680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0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002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8588" y="1752600"/>
            <a:ext cx="5078412" cy="43735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6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8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21" y="2981324"/>
            <a:ext cx="7168179" cy="1371600"/>
          </a:xfrm>
        </p:spPr>
        <p:txBody>
          <a:bodyPr lIns="182880" rIns="182880" anchor="b" anchorCtr="0"/>
          <a:lstStyle>
            <a:lvl1pPr marL="0" indent="0"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20" y="4519613"/>
            <a:ext cx="7168179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rIns="182880"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22294" y="4419600"/>
            <a:ext cx="73152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2080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5527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6840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2294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3734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2299447"/>
            <a:ext cx="7239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6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7" name="Rectangle 6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7165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6" name="Rectangle 5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7744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88259"/>
            <a:ext cx="3008313" cy="1246841"/>
          </a:xfrm>
        </p:spPr>
        <p:txBody>
          <a:bodyPr anchor="ctr" anchorCtr="0"/>
          <a:lstStyle>
            <a:lvl1pPr algn="l">
              <a:defRPr sz="2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905000"/>
            <a:ext cx="4572000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6313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95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92024"/>
            <a:ext cx="3008376" cy="1243584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905000"/>
            <a:ext cx="4572000" cy="4224528"/>
          </a:xfrm>
          <a:noFill/>
          <a:ln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9424" cy="3273552"/>
          </a:xfr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>
            <a:lvl1pPr marL="0" indent="0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12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100" y="274638"/>
            <a:ext cx="7498080" cy="1143000"/>
          </a:xfrm>
          <a:prstGeom prst="rect">
            <a:avLst/>
          </a:prstGeo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8260" y="1734671"/>
            <a:ext cx="7223760" cy="4235823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647" y="650875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50875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3353" y="6508750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21" name="Rectangle 20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98083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588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6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0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76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562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48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33855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/>
            </a:r>
            <a:b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/>
            </a:r>
            <a:b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8650" y="1076142"/>
            <a:ext cx="7886700" cy="22801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ja-JP" dirty="0" smtClean="0">
                <a:solidFill>
                  <a:schemeClr val="bg1"/>
                </a:solidFill>
              </a:rPr>
              <a:t>日本</a:t>
            </a:r>
            <a:r>
              <a:rPr lang="ja-JP" altLang="en-US" dirty="0" smtClean="0">
                <a:solidFill>
                  <a:schemeClr val="bg1"/>
                </a:solidFill>
              </a:rPr>
              <a:t>救急看護</a:t>
            </a:r>
            <a:r>
              <a:rPr lang="ja-JP" altLang="ja-JP" dirty="0" smtClean="0">
                <a:solidFill>
                  <a:schemeClr val="bg1"/>
                </a:solidFill>
              </a:rPr>
              <a:t>学会</a:t>
            </a:r>
            <a:r>
              <a:rPr lang="ja-JP" altLang="ja-JP" dirty="0">
                <a:solidFill>
                  <a:schemeClr val="bg1"/>
                </a:solidFill>
              </a:rPr>
              <a:t>　</a:t>
            </a:r>
            <a:r>
              <a:rPr lang="en-US" altLang="ja-JP" dirty="0">
                <a:solidFill>
                  <a:schemeClr val="bg1"/>
                </a:solidFill>
                <a:latin typeface="+mn-ea"/>
                <a:ea typeface="+mn-ea"/>
              </a:rPr>
              <a:t>COI</a:t>
            </a:r>
            <a:r>
              <a:rPr lang="ja-JP" altLang="ja-JP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ja-JP" altLang="ja-JP" dirty="0">
                <a:solidFill>
                  <a:schemeClr val="bg1"/>
                </a:solidFill>
              </a:rPr>
              <a:t>開示</a:t>
            </a:r>
            <a:br>
              <a:rPr lang="ja-JP" altLang="ja-JP" dirty="0">
                <a:solidFill>
                  <a:schemeClr val="bg1"/>
                </a:solidFill>
              </a:rPr>
            </a:b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ja-JP" altLang="ja-JP" dirty="0" smtClean="0">
                <a:solidFill>
                  <a:schemeClr val="bg1"/>
                </a:solidFill>
              </a:rPr>
              <a:t>筆頭者</a:t>
            </a:r>
            <a:r>
              <a:rPr lang="ja-JP" altLang="ja-JP" dirty="0">
                <a:solidFill>
                  <a:schemeClr val="bg1"/>
                </a:solidFill>
              </a:rPr>
              <a:t>氏名</a:t>
            </a:r>
            <a:br>
              <a:rPr lang="ja-JP" altLang="ja-JP" dirty="0">
                <a:solidFill>
                  <a:schemeClr val="bg1"/>
                </a:solidFill>
              </a:rPr>
            </a:b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ja-JP" altLang="ja-JP" dirty="0" smtClean="0">
                <a:solidFill>
                  <a:schemeClr val="bg1"/>
                </a:solidFill>
              </a:rPr>
              <a:t>所属名</a:t>
            </a:r>
            <a:r>
              <a:rPr lang="ja-JP" altLang="ja-JP" dirty="0">
                <a:solidFill>
                  <a:schemeClr val="bg1"/>
                </a:solidFill>
              </a:rPr>
              <a:t/>
            </a:r>
            <a:br>
              <a:rPr lang="ja-JP" altLang="ja-JP" dirty="0">
                <a:solidFill>
                  <a:schemeClr val="bg1"/>
                </a:solidFill>
              </a:rPr>
            </a:b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>
          <a:xfrm>
            <a:off x="704151" y="3775046"/>
            <a:ext cx="7886700" cy="2814040"/>
          </a:xfrm>
        </p:spPr>
        <p:txBody>
          <a:bodyPr vert="horz"/>
          <a:lstStyle/>
          <a:p>
            <a:pPr marL="26988" indent="0" algn="just">
              <a:buNone/>
            </a:pPr>
            <a:r>
              <a:rPr lang="ja-JP" altLang="ja-JP" sz="2800" dirty="0" smtClean="0">
                <a:solidFill>
                  <a:schemeClr val="bg1"/>
                </a:solidFill>
                <a:latin typeface="+mj-ea"/>
                <a:ea typeface="+mj-ea"/>
              </a:rPr>
              <a:t>演題</a:t>
            </a:r>
            <a:r>
              <a:rPr lang="ja-JP" altLang="ja-JP" sz="2800" dirty="0">
                <a:solidFill>
                  <a:schemeClr val="bg1"/>
                </a:solidFill>
                <a:latin typeface="+mj-ea"/>
                <a:ea typeface="+mj-ea"/>
              </a:rPr>
              <a:t>発表に関連し、開示すべき</a:t>
            </a:r>
            <a:r>
              <a:rPr lang="en-US" altLang="ja-JP" sz="2800" dirty="0">
                <a:solidFill>
                  <a:schemeClr val="bg1"/>
                </a:solidFill>
                <a:latin typeface="+mj-ea"/>
                <a:ea typeface="+mj-ea"/>
              </a:rPr>
              <a:t>COI</a:t>
            </a:r>
            <a:r>
              <a:rPr lang="ja-JP" altLang="ja-JP" sz="2800" dirty="0">
                <a:solidFill>
                  <a:schemeClr val="bg1"/>
                </a:solidFill>
                <a:latin typeface="+mj-ea"/>
                <a:ea typeface="+mj-ea"/>
              </a:rPr>
              <a:t>関係にある</a:t>
            </a:r>
            <a:r>
              <a:rPr lang="en-US" altLang="ja-JP" sz="2800" dirty="0">
                <a:solidFill>
                  <a:schemeClr val="bg1"/>
                </a:solidFill>
                <a:latin typeface="+mj-ea"/>
                <a:ea typeface="+mj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j-ea"/>
                <a:ea typeface="+mj-ea"/>
              </a:rPr>
            </a:br>
            <a:r>
              <a:rPr lang="ja-JP" altLang="ja-JP" sz="2800" dirty="0">
                <a:solidFill>
                  <a:schemeClr val="bg1"/>
                </a:solidFill>
                <a:latin typeface="+mj-ea"/>
                <a:ea typeface="+mj-ea"/>
              </a:rPr>
              <a:t>企業・組織および団体等はありません</a:t>
            </a:r>
            <a:r>
              <a:rPr lang="ja-JP" altLang="ja-JP" dirty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ja-JP" dirty="0">
                <a:solidFill>
                  <a:schemeClr val="bg1"/>
                </a:solidFill>
                <a:latin typeface="+mj-ea"/>
                <a:ea typeface="+mj-ea"/>
              </a:rPr>
              <a:t/>
            </a:r>
            <a:br>
              <a:rPr lang="en-US" altLang="ja-JP" dirty="0">
                <a:solidFill>
                  <a:schemeClr val="bg1"/>
                </a:solidFill>
                <a:latin typeface="+mj-ea"/>
                <a:ea typeface="+mj-ea"/>
              </a:rPr>
            </a:br>
            <a:endParaRPr kumimoji="1" lang="ja-JP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87492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6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80000"/>
                <a:shade val="99000"/>
                <a:satMod val="1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82000"/>
                <a:satMod val="115000"/>
              </a:schemeClr>
              <a:schemeClr val="phClr">
                <a:tint val="90000"/>
                <a:satMod val="13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テイラード</Template>
  <TotalTime>1192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ＭＳ Ｐゴシック</vt:lpstr>
      <vt:lpstr>ＭＳ ゴシック</vt:lpstr>
      <vt:lpstr>Arial</vt:lpstr>
      <vt:lpstr>Calibri</vt:lpstr>
      <vt:lpstr>Lucida Console</vt:lpstr>
      <vt:lpstr>Lucida Sans Unicode</vt:lpstr>
      <vt:lpstr>Times New Roman</vt:lpstr>
      <vt:lpstr>Wingdings</vt:lpstr>
      <vt:lpstr>テーマ6</vt:lpstr>
      <vt:lpstr>日本救急看護学会　COI　開示 　筆頭者氏名 　所属名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江川 幸二</cp:lastModifiedBy>
  <cp:revision>39</cp:revision>
  <cp:lastPrinted>2016-01-06T10:50:11Z</cp:lastPrinted>
  <dcterms:created xsi:type="dcterms:W3CDTF">2015-12-20T07:30:22Z</dcterms:created>
  <dcterms:modified xsi:type="dcterms:W3CDTF">2019-02-21T07:48:13Z</dcterms:modified>
</cp:coreProperties>
</file>