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381" autoAdjust="0"/>
  </p:normalViewPr>
  <p:slideViewPr>
    <p:cSldViewPr snapToGrid="0">
      <p:cViewPr varScale="1">
        <p:scale>
          <a:sx n="69" d="100"/>
          <a:sy n="69" d="100"/>
        </p:scale>
        <p:origin x="72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F36F1-B905-434F-9440-1974C9B84645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A366-487D-4CB1-BC9F-F03DC1CD9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5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A366-487D-4CB1-BC9F-F03DC1CD9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08750"/>
            <a:ext cx="2133600" cy="273050"/>
          </a:xfrm>
        </p:spPr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5724" y="6508750"/>
            <a:ext cx="2895600" cy="2730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648" y="6508750"/>
            <a:ext cx="2130552" cy="273050"/>
          </a:xfrm>
        </p:spPr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9144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4535424" y="2249423"/>
            <a:ext cx="91440" cy="9125712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3496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002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8588" y="1752600"/>
            <a:ext cx="5078412" cy="43735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21" y="2981324"/>
            <a:ext cx="7168179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0" y="4519613"/>
            <a:ext cx="7168179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22294" y="4419600"/>
            <a:ext cx="73152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3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080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527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74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6840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2294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3734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2299447"/>
            <a:ext cx="7239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1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0432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4669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88259"/>
            <a:ext cx="3008313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905000"/>
            <a:ext cx="4572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6313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50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92024"/>
            <a:ext cx="3008376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905000"/>
            <a:ext cx="4572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9424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3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100" y="274638"/>
            <a:ext cx="749808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8260" y="1734671"/>
            <a:ext cx="722376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647" y="65087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fld id="{38239F0A-ED46-4A7C-9F43-AB293D6B13F1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50875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3353" y="6508750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E245F0D8-6589-4C79-B22D-193EBE449C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77343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262" y="326397"/>
            <a:ext cx="8187474" cy="1143000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日本救急看護学会　</a:t>
            </a:r>
            <a:r>
              <a:rPr lang="en-US" altLang="ja-JP" sz="3200" dirty="0">
                <a:solidFill>
                  <a:schemeClr val="bg1"/>
                </a:solidFill>
                <a:latin typeface="+mn-ea"/>
              </a:rPr>
              <a:t> COI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 </a:t>
            </a:r>
            <a:r>
              <a:rPr lang="ja-JP" altLang="en-US" sz="3200" dirty="0" smtClean="0">
                <a:solidFill>
                  <a:schemeClr val="bg1"/>
                </a:solidFill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</a:rPr>
            </a:br>
            <a:r>
              <a:rPr lang="ja-JP" altLang="en-US" sz="3200" dirty="0" smtClean="0">
                <a:solidFill>
                  <a:schemeClr val="bg1"/>
                </a:solidFill>
              </a:rPr>
              <a:t>　　筆頭者名</a:t>
            </a:r>
            <a:r>
              <a:rPr lang="en-US" altLang="ja-JP" sz="3200" dirty="0" smtClean="0">
                <a:solidFill>
                  <a:schemeClr val="bg1"/>
                </a:solidFill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</a:rPr>
            </a:br>
            <a:r>
              <a:rPr lang="ja-JP" altLang="en-US" sz="3200" dirty="0" smtClean="0">
                <a:solidFill>
                  <a:schemeClr val="bg1"/>
                </a:solidFill>
              </a:rPr>
              <a:t>　　所属名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1921" y="1733181"/>
            <a:ext cx="8720157" cy="5039790"/>
          </a:xfrm>
        </p:spPr>
        <p:txBody>
          <a:bodyPr>
            <a:noAutofit/>
          </a:bodyPr>
          <a:lstStyle/>
          <a:p>
            <a:r>
              <a:rPr kumimoji="1"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演題発表に関し、開示すべき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+mj-ea"/>
                <a:ea typeface="+mj-ea"/>
              </a:rPr>
              <a:t>COI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関係にある企業として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+mj-ea"/>
                <a:ea typeface="+mj-ea"/>
              </a:rPr>
              <a:t>,</a:t>
            </a: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企業等の職員　 　○○企業、職名</a:t>
            </a: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役員・顧問　　　　 ○○企業、職名</a:t>
            </a: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株保有　　　　　   ○○会社</a:t>
            </a:r>
            <a:endParaRPr kumimoji="1"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講演料　　　　　 　 ○○会社</a:t>
            </a:r>
            <a:endParaRPr kumimoji="1"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原稿料　　　　　 　 ○○出版</a:t>
            </a: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研究費　　　　　　  ○</a:t>
            </a: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○企業、研究期間、支払予定期間</a:t>
            </a:r>
            <a:endParaRPr kumimoji="1"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kumimoji="1"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寄付金 　　　　　　 </a:t>
            </a: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○○企業、研究期間、</a:t>
            </a: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支払予定期間</a:t>
            </a:r>
            <a:endParaRPr kumimoji="1"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専門的助言　　　  ○○企業</a:t>
            </a: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900113" indent="-536575">
              <a:buFont typeface="+mj-ea"/>
              <a:buAutoNum type="circleNumDbPlain"/>
            </a:pPr>
            <a:r>
              <a:rPr lang="ja-JP" altLang="en-US" sz="1800" b="1" dirty="0" smtClean="0">
                <a:solidFill>
                  <a:schemeClr val="bg1"/>
                </a:solidFill>
                <a:latin typeface="+mj-ea"/>
                <a:ea typeface="+mj-ea"/>
              </a:rPr>
              <a:t>贈答品など　　　　 ○○会社</a:t>
            </a: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363538" indent="0">
              <a:buNone/>
            </a:pP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8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49933" y="6403639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+mj-ea"/>
                <a:ea typeface="+mj-ea"/>
              </a:rPr>
              <a:t>（該当する項目のみ記載）</a:t>
            </a:r>
            <a:endParaRPr kumimoji="1" lang="ja-JP" altLang="en-US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293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6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テイラード</Template>
  <TotalTime>1170</TotalTime>
  <Words>32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ＭＳ Ｐゴシック</vt:lpstr>
      <vt:lpstr>Arial</vt:lpstr>
      <vt:lpstr>Calibri</vt:lpstr>
      <vt:lpstr>Lucida Console</vt:lpstr>
      <vt:lpstr>Lucida Sans Unicode</vt:lpstr>
      <vt:lpstr>Wingdings</vt:lpstr>
      <vt:lpstr>テーマ6</vt:lpstr>
      <vt:lpstr>日本救急看護学会　 COI 開示 　　筆頭者名 　　所属名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yoshizawa</dc:creator>
  <cp:lastModifiedBy>江川 幸二</cp:lastModifiedBy>
  <cp:revision>41</cp:revision>
  <cp:lastPrinted>2016-01-06T10:50:11Z</cp:lastPrinted>
  <dcterms:created xsi:type="dcterms:W3CDTF">2015-12-20T07:30:22Z</dcterms:created>
  <dcterms:modified xsi:type="dcterms:W3CDTF">2019-02-21T07:52:14Z</dcterms:modified>
</cp:coreProperties>
</file>