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516DE5-6B70-4320-8CB2-B0103FBDE6A9}" v="2" dt="2026-10-07T00:43:57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95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髙橋 寛太郎" userId="0d0e6b6f-3400-4a83-86d0-ec9dd0e78093" providerId="ADAL" clId="{AD516DE5-6B70-4320-8CB2-B0103FBDE6A9}"/>
    <pc:docChg chg="modSld">
      <pc:chgData name="髙橋 寛太郎" userId="0d0e6b6f-3400-4a83-86d0-ec9dd0e78093" providerId="ADAL" clId="{AD516DE5-6B70-4320-8CB2-B0103FBDE6A9}" dt="2026-10-07T00:44:14.659" v="21" actId="207"/>
      <pc:docMkLst>
        <pc:docMk/>
      </pc:docMkLst>
      <pc:sldChg chg="modSp mod">
        <pc:chgData name="髙橋 寛太郎" userId="0d0e6b6f-3400-4a83-86d0-ec9dd0e78093" providerId="ADAL" clId="{AD516DE5-6B70-4320-8CB2-B0103FBDE6A9}" dt="2026-10-07T00:44:14.659" v="21" actId="207"/>
        <pc:sldMkLst>
          <pc:docMk/>
          <pc:sldMk cId="3074673486" sldId="256"/>
        </pc:sldMkLst>
        <pc:spChg chg="mod">
          <ac:chgData name="髙橋 寛太郎" userId="0d0e6b6f-3400-4a83-86d0-ec9dd0e78093" providerId="ADAL" clId="{AD516DE5-6B70-4320-8CB2-B0103FBDE6A9}" dt="2026-10-07T00:44:14.659" v="21" actId="207"/>
          <ac:spMkLst>
            <pc:docMk/>
            <pc:sldMk cId="3074673486" sldId="256"/>
            <ac:spMk id="3" creationId="{6A340697-C286-6EE2-EF82-629F33AD294C}"/>
          </ac:spMkLst>
        </pc:spChg>
      </pc:sldChg>
    </pc:docChg>
  </pc:docChgLst>
  <pc:docChgLst>
    <pc:chgData name="小谷松 永" userId="4e04844d-80ac-4ee0-92a4-a29cbecb66c3" providerId="ADAL" clId="{64190EC4-8B9B-4CEF-A5E7-2B7139FA0945}"/>
    <pc:docChg chg="modSld">
      <pc:chgData name="小谷松 永" userId="4e04844d-80ac-4ee0-92a4-a29cbecb66c3" providerId="ADAL" clId="{64190EC4-8B9B-4CEF-A5E7-2B7139FA0945}" dt="2025-09-12T10:22:53.142" v="3" actId="20577"/>
      <pc:docMkLst>
        <pc:docMk/>
      </pc:docMkLst>
      <pc:sldChg chg="modSp mod">
        <pc:chgData name="小谷松 永" userId="4e04844d-80ac-4ee0-92a4-a29cbecb66c3" providerId="ADAL" clId="{64190EC4-8B9B-4CEF-A5E7-2B7139FA0945}" dt="2025-09-12T10:22:53.142" v="3" actId="20577"/>
        <pc:sldMkLst>
          <pc:docMk/>
          <pc:sldMk cId="3074673486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607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30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96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238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166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94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9226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163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326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31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23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68A00-ED39-415E-9F20-BB31C014836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36DE0-0C13-4FE9-BBA0-9F981D3D7F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4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3C7D3DD-BEF7-42DC-AC60-81D65E2F528E}"/>
              </a:ext>
            </a:extLst>
          </p:cNvPr>
          <p:cNvSpPr txBox="1"/>
          <p:nvPr/>
        </p:nvSpPr>
        <p:spPr>
          <a:xfrm>
            <a:off x="1524000" y="197596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0" b="1" dirty="0"/>
              <a:t>利益相反</a:t>
            </a:r>
            <a:r>
              <a:rPr kumimoji="1" lang="en-US" altLang="ja-JP" sz="6000" b="1" dirty="0"/>
              <a:t>(COI)</a:t>
            </a:r>
            <a:r>
              <a:rPr kumimoji="1" lang="ja-JP" altLang="en-US" sz="6000" b="1" dirty="0"/>
              <a:t>開示</a:t>
            </a:r>
            <a:endParaRPr kumimoji="1" lang="en-US" altLang="ja-JP" sz="6000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0DB3AA6-659B-44B8-966F-B562B4403C27}"/>
              </a:ext>
            </a:extLst>
          </p:cNvPr>
          <p:cNvSpPr txBox="1"/>
          <p:nvPr/>
        </p:nvSpPr>
        <p:spPr>
          <a:xfrm>
            <a:off x="1524000" y="354952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/>
              <a:t>筆頭演者氏名：●●　●●</a:t>
            </a:r>
            <a:endParaRPr kumimoji="1" lang="en-US" altLang="ja-JP" sz="36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4712E64-2F53-4DAA-886A-08E10E1EB9A8}"/>
              </a:ext>
            </a:extLst>
          </p:cNvPr>
          <p:cNvSpPr txBox="1"/>
          <p:nvPr/>
        </p:nvSpPr>
        <p:spPr>
          <a:xfrm>
            <a:off x="1524000" y="492713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800" b="1" dirty="0"/>
              <a:t>全ての項目において該当なし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A340697-C286-6EE2-EF82-629F33AD294C}"/>
              </a:ext>
            </a:extLst>
          </p:cNvPr>
          <p:cNvSpPr txBox="1"/>
          <p:nvPr/>
        </p:nvSpPr>
        <p:spPr>
          <a:xfrm>
            <a:off x="1524000" y="413301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4000" b="1">
                <a:solidFill>
                  <a:schemeClr val="accent2"/>
                </a:solidFill>
              </a:defRPr>
            </a:lvl1pPr>
          </a:lstStyle>
          <a:p>
            <a:r>
              <a:rPr lang="ja-JP" altLang="en-US" dirty="0">
                <a:solidFill>
                  <a:srgbClr val="0070C0"/>
                </a:solidFill>
              </a:rPr>
              <a:t>第</a:t>
            </a:r>
            <a:r>
              <a:rPr lang="en-US" altLang="ja-JP" dirty="0">
                <a:solidFill>
                  <a:srgbClr val="0070C0"/>
                </a:solidFill>
              </a:rPr>
              <a:t>54</a:t>
            </a:r>
            <a:r>
              <a:rPr lang="ja-JP" altLang="en-US" dirty="0">
                <a:solidFill>
                  <a:srgbClr val="0070C0"/>
                </a:solidFill>
              </a:rPr>
              <a:t>回日本救急医学会総会・学術集会</a:t>
            </a:r>
            <a:endParaRPr lang="en-US" altLang="ja-JP" dirty="0">
              <a:solidFill>
                <a:srgbClr val="0070C0"/>
              </a:solidFill>
            </a:endParaRPr>
          </a:p>
          <a:p>
            <a:r>
              <a:rPr lang="en-US" altLang="ja-JP" sz="1800" dirty="0">
                <a:solidFill>
                  <a:srgbClr val="0070C0"/>
                </a:solidFill>
              </a:rPr>
              <a:t>The 54th Annual Meeting of the Japanese Association for </a:t>
            </a:r>
            <a:r>
              <a:rPr lang="en-US" altLang="ja-JP" sz="1800">
                <a:solidFill>
                  <a:srgbClr val="0070C0"/>
                </a:solidFill>
              </a:rPr>
              <a:t>Acute Medicine</a:t>
            </a:r>
            <a:endParaRPr lang="ja-JP" altLang="en-US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673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41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 慶真</dc:creator>
  <cp:lastModifiedBy>髙橋 寛太郎</cp:lastModifiedBy>
  <cp:revision>5</cp:revision>
  <dcterms:created xsi:type="dcterms:W3CDTF">2020-10-16T09:10:28Z</dcterms:created>
  <dcterms:modified xsi:type="dcterms:W3CDTF">2026-10-07T00:58:02Z</dcterms:modified>
</cp:coreProperties>
</file>