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4036A7-0D9C-4448-BD09-371CA49FCEDC}" v="1" dt="2025-06-17T04:13:10.2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B019F-EF2A-466C-B9BC-1A68DD3A9858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0D587-080E-49B1-9519-EBAA471E9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936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D29E74-B819-B106-4C69-B651BF04D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D6236D1-74B9-EFB7-4D30-C7B015000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443F78-5412-D3A1-F709-4F7EB238F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BFC20E-A9B7-D6BF-3C1F-DF25762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7E0FF0-330A-A007-9ED4-0DEFC884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8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DFEC2-2963-457C-3C6B-F81E644A0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D10DFB-D300-DA62-F95E-A1FB80335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A3D30C-B04F-DB6C-8858-9A4BD7DB4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53C7EE-DBCF-AC0D-D7FC-A1D612DB1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651A9-6801-6255-4513-8C4B10F8F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2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BD42435-6A6E-99C5-81CC-AE83F72818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42E54B-55D8-EAFE-9EC7-9261A0DB4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BC0059-B840-A738-0D29-3CF5C878A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B88A89-D73F-E614-F461-CFADACBE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011E0C-65CD-7D75-BB6C-B2CDCF67C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31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7A134E-AFEE-0B38-E8AA-78A9FD461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34D494-5869-89DE-BE39-15D25DCD5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FD7CAC-FC2F-83DD-D6D2-4830C407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E73C3A-E958-F8D9-D997-64B3BA0D8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8FFDBE-E378-1ECB-531B-2163568A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40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64CD07-A362-22C0-FF0D-6DFD1DA3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473AF2-1FE9-BC25-2817-DFF25801E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C21E12-D7F7-7010-9D3D-344F2F01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68C09F-351E-677F-3BA6-C3AB08EC2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98F68-5F79-BF11-BABC-F232A69D1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65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91A53A-F4E3-5C99-36D2-600F1AC0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2F8758-5701-7634-CAE3-9A6DE0D0BD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460D0A-D5D8-4498-D0B9-5FC40D3ED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8FB9F4-D84A-BA36-C6F5-72944ECED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B1F277-D067-6D45-C908-D1E3D7000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98B49F-39F9-30B2-0F28-42B2ABD7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62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C8C362-D512-1EF7-9E38-BF4DFFBA2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6A066B-72A2-C99E-1FC6-A0FCEB62E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153617-6D2C-D3E0-55B5-840F1F222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7DA7B55-EC02-A365-35C6-46D63EDA0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F6E40B2-B2DF-9EC2-83AE-95372210E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BC0761-2BD0-0CAD-3855-D3C7349D7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42112F2-5F82-3EE2-459C-E2243E6BD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AF3ED68-A518-E7F7-8ADE-5344E8B1E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7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3C07E-49C7-2C33-D3D7-F0F0E513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3017E1-1AD7-9930-9CFF-D3C73B72F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DB5BCA-4E3C-BE2B-2D99-252E55B1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E522F8B-0F0B-FF57-EA32-1D8A7329F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65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52FF0B4-AD4B-17AA-5811-9172C75D6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B04A9CC-92C9-3AE8-B2DC-8C8471880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98F6EE-46F4-3B07-5D05-36946F7B9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7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A06AAB-36AA-EE1B-DE56-63AAF39A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5579F9-C55D-2183-67A2-3E434E0F2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88FB6A-ABC3-2ED0-028F-11B51B4B5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EA2122-092D-D7D6-E8AB-5ABF64943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D5C601-2F4E-F6C8-A5B6-477B5753E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78477F-BE57-314B-776C-D07D4C77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116106-D01B-9EED-E522-86AD25DD1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6E30A9-9B65-8658-1632-BE3BB2B90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A0C4E7-33A7-40BC-A61C-389234058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16203C-90E8-FAD4-8F82-6F34061C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D0CA2B-FC6F-21E6-BA2E-AAB35391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7B7960-521F-76FF-F909-8C4BA5A4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1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DF5B6F-74A4-984A-37B2-BEDC8A62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9FB721-53EA-E3C0-20DD-B2F087103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983617-E0E1-7AB3-6D7C-507E4A88A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5D5314-1DE5-4A53-B6BB-C36DAEE3907C}" type="datetimeFigureOut">
              <a:rPr kumimoji="1" lang="ja-JP" altLang="en-US" smtClean="0"/>
              <a:t>2025/8/18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72CDF2-DB41-10CC-2FC9-8A4B5A47C9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2BE540-41F3-88E0-74EC-27754476D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8A5D51-FC06-4911-98F5-6F2E7ABDBF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1" name="図 10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E738336-E2FB-8C99-088E-6C573BD35BF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36" r="1550"/>
          <a:stretch>
            <a:fillRect/>
          </a:stretch>
        </p:blipFill>
        <p:spPr>
          <a:xfrm>
            <a:off x="0" y="-15479"/>
            <a:ext cx="12192000" cy="1393032"/>
          </a:xfrm>
          <a:prstGeom prst="rect">
            <a:avLst/>
          </a:prstGeom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7FD8668-28B9-2977-CD27-86DD43F352D1}"/>
              </a:ext>
            </a:extLst>
          </p:cNvPr>
          <p:cNvCxnSpPr/>
          <p:nvPr userDrawn="1"/>
        </p:nvCxnSpPr>
        <p:spPr>
          <a:xfrm>
            <a:off x="0" y="1328275"/>
            <a:ext cx="12192000" cy="0"/>
          </a:xfrm>
          <a:prstGeom prst="line">
            <a:avLst/>
          </a:prstGeom>
          <a:ln w="101600">
            <a:solidFill>
              <a:srgbClr val="C00000">
                <a:alpha val="95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A9A5D2F3-D93B-92DC-14CD-FB9E9655341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l="9969" r="13493"/>
          <a:stretch>
            <a:fillRect/>
          </a:stretch>
        </p:blipFill>
        <p:spPr>
          <a:xfrm>
            <a:off x="0" y="1348823"/>
            <a:ext cx="12192000" cy="5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12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91ACF-9141-B048-597A-19B0FB4BD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209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小宮 裕美</dc:creator>
  <cp:lastModifiedBy>松﨑 絢加</cp:lastModifiedBy>
  <cp:revision>2</cp:revision>
  <dcterms:created xsi:type="dcterms:W3CDTF">2025-06-17T01:51:12Z</dcterms:created>
  <dcterms:modified xsi:type="dcterms:W3CDTF">2025-08-18T07:51:42Z</dcterms:modified>
</cp:coreProperties>
</file>