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4036A7-0D9C-4448-BD09-371CA49FCEDC}" v="1" dt="2025-06-17T04:13:10.2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河野 綾菜" userId="b76af49c-ad41-4461-a9f6-917514d74060" providerId="ADAL" clId="{084036A7-0D9C-4448-BD09-371CA49FCEDC}"/>
    <pc:docChg chg="undo redo custSel modSld">
      <pc:chgData name="河野 綾菜" userId="b76af49c-ad41-4461-a9f6-917514d74060" providerId="ADAL" clId="{084036A7-0D9C-4448-BD09-371CA49FCEDC}" dt="2025-06-17T04:14:30.512" v="30" actId="20577"/>
      <pc:docMkLst>
        <pc:docMk/>
      </pc:docMkLst>
      <pc:sldChg chg="modSp mod">
        <pc:chgData name="河野 綾菜" userId="b76af49c-ad41-4461-a9f6-917514d74060" providerId="ADAL" clId="{084036A7-0D9C-4448-BD09-371CA49FCEDC}" dt="2025-06-17T04:14:30.512" v="30" actId="20577"/>
        <pc:sldMkLst>
          <pc:docMk/>
          <pc:sldMk cId="2920404277" sldId="257"/>
        </pc:sldMkLst>
        <pc:spChg chg="mod">
          <ac:chgData name="河野 綾菜" userId="b76af49c-ad41-4461-a9f6-917514d74060" providerId="ADAL" clId="{084036A7-0D9C-4448-BD09-371CA49FCEDC}" dt="2025-06-17T04:14:30.512" v="30" actId="20577"/>
          <ac:spMkLst>
            <pc:docMk/>
            <pc:sldMk cId="2920404277" sldId="257"/>
            <ac:spMk id="4" creationId="{8A2A4401-DB85-AED3-B18E-FA4874168486}"/>
          </ac:spMkLst>
        </pc:spChg>
        <pc:spChg chg="mod">
          <ac:chgData name="河野 綾菜" userId="b76af49c-ad41-4461-a9f6-917514d74060" providerId="ADAL" clId="{084036A7-0D9C-4448-BD09-371CA49FCEDC}" dt="2025-06-17T04:13:51.543" v="29" actId="20577"/>
          <ac:spMkLst>
            <pc:docMk/>
            <pc:sldMk cId="2920404277" sldId="257"/>
            <ac:spMk id="5" creationId="{1CEB36D9-A7A6-67D3-454E-AFE2992A7A2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B019F-EF2A-466C-B9BC-1A68DD3A9858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80D587-080E-49B1-9519-EBAA471E9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936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D29E74-B819-B106-4C69-B651BF04DF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D6236D1-74B9-EFB7-4D30-C7B015000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443F78-5412-D3A1-F709-4F7EB238F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BFC20E-A9B7-D6BF-3C1F-DF25762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7E0FF0-330A-A007-9ED4-0DEFC8848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80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4DFEC2-2963-457C-3C6B-F81E644A0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D10DFB-D300-DA62-F95E-A1FB80335C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A3D30C-B04F-DB6C-8858-9A4BD7DB4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53C7EE-DBCF-AC0D-D7FC-A1D612DB1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0651A9-6801-6255-4513-8C4B10F8F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29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BD42435-6A6E-99C5-81CC-AE83F72818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42E54B-55D8-EAFE-9EC7-9261A0DB47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BC0059-B840-A738-0D29-3CF5C878A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B88A89-D73F-E614-F461-CFADACBE5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011E0C-65CD-7D75-BB6C-B2CDCF67C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31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7A134E-AFEE-0B38-E8AA-78A9FD461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34D494-5869-89DE-BE39-15D25DCD5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FD7CAC-FC2F-83DD-D6D2-4830C407E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E73C3A-E958-F8D9-D997-64B3BA0D8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8FFDBE-E378-1ECB-531B-2163568AA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40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64CD07-A362-22C0-FF0D-6DFD1DA3D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473AF2-1FE9-BC25-2817-DFF25801E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C21E12-D7F7-7010-9D3D-344F2F01F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68C09F-351E-677F-3BA6-C3AB08EC2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098F68-5F79-BF11-BABC-F232A69D1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659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91A53A-F4E3-5C99-36D2-600F1AC0B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2F8758-5701-7634-CAE3-9A6DE0D0BD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460D0A-D5D8-4498-D0B9-5FC40D3ED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68FB9F4-D84A-BA36-C6F5-72944ECED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8B1F277-D067-6D45-C908-D1E3D7000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F98B49F-39F9-30B2-0F28-42B2ABD71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628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C8C362-D512-1EF7-9E38-BF4DFFBA2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6A066B-72A2-C99E-1FC6-A0FCEB62E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8153617-6D2C-D3E0-55B5-840F1F222E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7DA7B55-EC02-A365-35C6-46D63EDA0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F6E40B2-B2DF-9EC2-83AE-95372210E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FBC0761-2BD0-0CAD-3855-D3C7349D7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42112F2-5F82-3EE2-459C-E2243E6BD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AF3ED68-A518-E7F7-8ADE-5344E8B1E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70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3C07E-49C7-2C33-D3D7-F0F0E513A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63017E1-1AD7-9930-9CFF-D3C73B72F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4DB5BCA-4E3C-BE2B-2D99-252E55B1C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E522F8B-0F0B-FF57-EA32-1D8A7329F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652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52FF0B4-AD4B-17AA-5811-9172C75D6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B04A9CC-92C9-3AE8-B2DC-8C8471880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398F6EE-46F4-3B07-5D05-36946F7B9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573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A06AAB-36AA-EE1B-DE56-63AAF39A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5579F9-C55D-2183-67A2-3E434E0F2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88FB6A-ABC3-2ED0-028F-11B51B4B53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EA2122-092D-D7D6-E8AB-5ABF64943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D5C601-2F4E-F6C8-A5B6-477B5753E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78477F-BE57-314B-776C-D07D4C77C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116106-D01B-9EED-E522-86AD25DD1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16E30A9-9B65-8658-1632-BE3BB2B902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AA0C4E7-33A7-40BC-A61C-389234058B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16203C-90E8-FAD4-8F82-6F34061C4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D0CA2B-FC6F-21E6-BA2E-AAB353911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7B7960-521F-76FF-F909-8C4BA5A49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91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EDF5B6F-74A4-984A-37B2-BEDC8A625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39FB721-53EA-E3C0-20DD-B2F087103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983617-E0E1-7AB3-6D7C-507E4A88A7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5D5314-1DE5-4A53-B6BB-C36DAEE3907C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72CDF2-DB41-10CC-2FC9-8A4B5A47C9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2BE540-41F3-88E0-74EC-27754476D2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1" name="図 10" descr="ロゴ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E738336-E2FB-8C99-088E-6C573BD35BF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36" r="1550"/>
          <a:stretch>
            <a:fillRect/>
          </a:stretch>
        </p:blipFill>
        <p:spPr>
          <a:xfrm>
            <a:off x="0" y="-15479"/>
            <a:ext cx="12192000" cy="1393032"/>
          </a:xfrm>
          <a:prstGeom prst="rect">
            <a:avLst/>
          </a:prstGeom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77FD8668-28B9-2977-CD27-86DD43F352D1}"/>
              </a:ext>
            </a:extLst>
          </p:cNvPr>
          <p:cNvCxnSpPr/>
          <p:nvPr userDrawn="1"/>
        </p:nvCxnSpPr>
        <p:spPr>
          <a:xfrm>
            <a:off x="0" y="1328275"/>
            <a:ext cx="12192000" cy="0"/>
          </a:xfrm>
          <a:prstGeom prst="line">
            <a:avLst/>
          </a:prstGeom>
          <a:ln w="101600">
            <a:solidFill>
              <a:srgbClr val="C00000">
                <a:alpha val="95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図 14">
            <a:extLst>
              <a:ext uri="{FF2B5EF4-FFF2-40B4-BE49-F238E27FC236}">
                <a16:creationId xmlns:a16="http://schemas.microsoft.com/office/drawing/2014/main" id="{A9A5D2F3-D93B-92DC-14CD-FB9E96553418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 l="9969" r="13493"/>
          <a:stretch>
            <a:fillRect/>
          </a:stretch>
        </p:blipFill>
        <p:spPr>
          <a:xfrm>
            <a:off x="0" y="1348823"/>
            <a:ext cx="12192000" cy="5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126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>
            <a:extLst>
              <a:ext uri="{FF2B5EF4-FFF2-40B4-BE49-F238E27FC236}">
                <a16:creationId xmlns:a16="http://schemas.microsoft.com/office/drawing/2014/main" id="{8A2A4401-DB85-AED3-B18E-FA4874168486}"/>
              </a:ext>
            </a:extLst>
          </p:cNvPr>
          <p:cNvSpPr txBox="1">
            <a:spLocks/>
          </p:cNvSpPr>
          <p:nvPr/>
        </p:nvSpPr>
        <p:spPr>
          <a:xfrm>
            <a:off x="2115207" y="1920112"/>
            <a:ext cx="7772400" cy="21748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ICIEM 2025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Template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Title 60 pt Bold</a:t>
            </a:r>
          </a:p>
        </p:txBody>
      </p:sp>
      <p:sp>
        <p:nvSpPr>
          <p:cNvPr id="5" name="כותרת משנה 2">
            <a:extLst>
              <a:ext uri="{FF2B5EF4-FFF2-40B4-BE49-F238E27FC236}">
                <a16:creationId xmlns:a16="http://schemas.microsoft.com/office/drawing/2014/main" id="{1CEB36D9-A7A6-67D3-454E-AFE2992A7A29}"/>
              </a:ext>
            </a:extLst>
          </p:cNvPr>
          <p:cNvSpPr txBox="1">
            <a:spLocks/>
          </p:cNvSpPr>
          <p:nvPr/>
        </p:nvSpPr>
        <p:spPr>
          <a:xfrm>
            <a:off x="2801007" y="4383673"/>
            <a:ext cx="6400800" cy="1314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Kimitoshi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NAKAMURA MD, PhD</a:t>
            </a:r>
          </a:p>
          <a:p>
            <a:pPr marL="0" indent="0" algn="ctr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Subtitle 32 pt Arial Bold Italics</a:t>
            </a:r>
          </a:p>
          <a:p>
            <a:pPr marL="0" indent="0" algn="ctr">
              <a:buNone/>
            </a:pP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2920404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A2873F-015F-751E-C03C-B09E05CED4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9C32AB0E-F01A-549B-1C35-A9BAADC7CC3C}"/>
              </a:ext>
            </a:extLst>
          </p:cNvPr>
          <p:cNvSpPr txBox="1">
            <a:spLocks noChangeArrowheads="1"/>
          </p:cNvSpPr>
          <p:nvPr/>
        </p:nvSpPr>
        <p:spPr>
          <a:xfrm>
            <a:off x="2113202" y="3922717"/>
            <a:ext cx="8489744" cy="10289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Authors have no financial conflicts of interest </a:t>
            </a:r>
          </a:p>
          <a:p>
            <a:pPr>
              <a:lnSpc>
                <a:spcPct val="80000"/>
              </a:lnSpc>
            </a:pPr>
            <a:r>
              <a:rPr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to disclose concerning the presentation.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A4C18AE-9A4C-5200-CAD9-F90D2357204B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417269"/>
            <a:ext cx="12192000" cy="1708704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 anchorCtr="0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ICIEM 2025</a:t>
            </a:r>
            <a:br>
              <a:rPr lang="en-US" altLang="ja-JP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COI Disclosure </a:t>
            </a:r>
            <a:br>
              <a:rPr lang="en-US" altLang="ja-JP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</a:t>
            </a:r>
            <a:br>
              <a:rPr lang="en-US" altLang="ja-JP" sz="3600" b="1" i="1" dirty="0">
                <a:solidFill>
                  <a:srgbClr val="FFFF1F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lang="en-US" altLang="ja-JP" sz="30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Name of First Author</a:t>
            </a:r>
            <a:endParaRPr lang="en-US" altLang="ja-JP" sz="3200" b="1" dirty="0">
              <a:solidFill>
                <a:srgbClr val="002060"/>
              </a:solidFill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4474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91127A-1337-6E6B-3C68-2A01883373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05E27F50-AF7A-20AB-057A-1B868004BC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006471"/>
              </p:ext>
            </p:extLst>
          </p:nvPr>
        </p:nvGraphicFramePr>
        <p:xfrm>
          <a:off x="1003119" y="3109268"/>
          <a:ext cx="11188882" cy="3585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8882">
                  <a:extLst>
                    <a:ext uri="{9D8B030D-6E8A-4147-A177-3AD203B41FA5}">
                      <a16:colId xmlns:a16="http://schemas.microsoft.com/office/drawing/2014/main" val="569982090"/>
                    </a:ext>
                  </a:extLst>
                </a:gridCol>
              </a:tblGrid>
              <a:tr h="3431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Honoraria: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272093"/>
                  </a:ext>
                </a:extLst>
              </a:tr>
              <a:tr h="3107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Stock or stock options: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7326614"/>
                  </a:ext>
                </a:extLst>
              </a:tr>
              <a:tr h="3471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Royalties or licenses: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53176"/>
                  </a:ext>
                </a:extLst>
              </a:tr>
              <a:tr h="3245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Lecture fees: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4784770"/>
                  </a:ext>
                </a:extLst>
              </a:tr>
              <a:tr h="2724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Manuscript fees: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5082451"/>
                  </a:ext>
                </a:extLst>
              </a:tr>
              <a:tr h="259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Research funding: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8070323"/>
                  </a:ext>
                </a:extLst>
              </a:tr>
              <a:tr h="2469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Scholarship fund: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439377"/>
                  </a:ext>
                </a:extLst>
              </a:tr>
              <a:tr h="2636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Belonging to endowed chair by business: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548992"/>
                  </a:ext>
                </a:extLst>
              </a:tr>
              <a:tr h="415666">
                <a:tc>
                  <a:txBody>
                    <a:bodyPr/>
                    <a:lstStyle/>
                    <a:p>
                      <a:r>
                        <a:rPr kumimoji="1" lang="en-US" altLang="ja-JP" sz="20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j-ea"/>
                          <a:cs typeface="Arial" pitchFamily="34" charset="0"/>
                        </a:rPr>
                        <a:t>Travel fees, gifts, and others: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91433" marR="91433"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5323049"/>
                  </a:ext>
                </a:extLst>
              </a:tr>
            </a:tbl>
          </a:graphicData>
        </a:graphic>
      </p:graphicFrame>
      <p:sp>
        <p:nvSpPr>
          <p:cNvPr id="5" name="テキスト ボックス 2">
            <a:extLst>
              <a:ext uri="{FF2B5EF4-FFF2-40B4-BE49-F238E27FC236}">
                <a16:creationId xmlns:a16="http://schemas.microsoft.com/office/drawing/2014/main" id="{EF20BAE8-59A7-DA61-1CB7-E1DDB3FA5D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0334" y="3344630"/>
            <a:ext cx="4591666" cy="1785104"/>
          </a:xfrm>
          <a:prstGeom prst="rect">
            <a:avLst/>
          </a:prstGeom>
          <a:solidFill>
            <a:srgbClr val="FFFF00"/>
          </a:solidFill>
          <a:ln w="19050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indent="-342900" algn="just">
              <a:spcBef>
                <a:spcPct val="0"/>
              </a:spcBef>
            </a:pPr>
            <a:r>
              <a:rPr lang="en-US" altLang="ja-JP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All conflicts of interest must be disclosed.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n-US" altLang="ja-JP" sz="1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</a:pPr>
            <a:r>
              <a:rPr lang="en-US" altLang="ja-JP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Only the relevant company name should be listed.</a:t>
            </a:r>
            <a:endParaRPr lang="ja-JP" altLang="en-US" sz="2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42F931F5-1141-0535-0982-F00B47F1A5FF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417268"/>
            <a:ext cx="12192000" cy="16920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 anchorCtr="0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ICIEM 2025</a:t>
            </a:r>
            <a:br>
              <a:rPr lang="en-US" altLang="ja-JP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G創英角ｺﾞｼｯｸUB" panose="020B0909000000000000" pitchFamily="49" charset="-128"/>
                <a:cs typeface="Arial" panose="020B0604020202020204" pitchFamily="34" charset="0"/>
              </a:rPr>
              <a:t>COI Disclosure </a:t>
            </a:r>
            <a:br>
              <a:rPr lang="en-US" altLang="ja-JP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</a:t>
            </a:r>
            <a:br>
              <a:rPr lang="en-US" altLang="ja-JP" sz="3600" b="1" i="1" dirty="0">
                <a:solidFill>
                  <a:srgbClr val="FFFF1F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lang="en-US" altLang="ja-JP" sz="30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Name of First Author</a:t>
            </a:r>
            <a:endParaRPr lang="en-US" altLang="ja-JP" sz="3200" b="1" dirty="0">
              <a:solidFill>
                <a:srgbClr val="002060"/>
              </a:solidFill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2763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111</Words>
  <Application>Microsoft Office PowerPoint</Application>
  <PresentationFormat>ワイド画面</PresentationFormat>
  <Paragraphs>19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小宮 裕美</dc:creator>
  <cp:lastModifiedBy>平原 慶子</cp:lastModifiedBy>
  <cp:revision>2</cp:revision>
  <dcterms:created xsi:type="dcterms:W3CDTF">2025-06-17T01:51:12Z</dcterms:created>
  <dcterms:modified xsi:type="dcterms:W3CDTF">2025-08-18T02:55:59Z</dcterms:modified>
</cp:coreProperties>
</file>