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3" d="100"/>
          <a:sy n="93" d="100"/>
        </p:scale>
        <p:origin x="12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2016/4/12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2016/4/12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2016/4/12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2016/4/12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2016/4/12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2016/4/12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2016/4/12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2016/4/12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2016/4/12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2016/4/12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2016/4/12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2016/4/12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2063876"/>
            <a:ext cx="6960676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/>
              <a:t>北海道整形災害外科学会</a:t>
            </a:r>
          </a:p>
          <a:p>
            <a:pPr algn="ctr"/>
            <a:r>
              <a:rPr lang="ja-JP" altLang="en-US" sz="3600" b="1" dirty="0"/>
              <a:t>筆頭発表者の</a:t>
            </a:r>
            <a:r>
              <a:rPr lang="en-US" sz="3600" b="1" dirty="0"/>
              <a:t>COI</a:t>
            </a:r>
            <a:r>
              <a:rPr lang="ja-JP" altLang="en-US" sz="3600" b="1" dirty="0"/>
              <a:t>開示</a:t>
            </a:r>
            <a:endParaRPr lang="en-US" altLang="ja-JP" sz="3600" b="1" dirty="0"/>
          </a:p>
          <a:p>
            <a:pPr algn="ctr"/>
            <a:endParaRPr lang="en-US" altLang="ja-JP" sz="1400" dirty="0"/>
          </a:p>
          <a:p>
            <a:pPr algn="ctr"/>
            <a:r>
              <a:rPr lang="ja-JP" altLang="en-US" sz="2800" dirty="0"/>
              <a:t>筆頭発表者氏名：</a:t>
            </a:r>
            <a:r>
              <a:rPr lang="en-US" altLang="ja-JP" sz="3200" dirty="0"/>
              <a:t>○○</a:t>
            </a:r>
            <a:r>
              <a:rPr lang="ja-JP" altLang="en-US" sz="3200" dirty="0"/>
              <a:t>　</a:t>
            </a:r>
            <a:r>
              <a:rPr lang="en-US" altLang="ja-JP" sz="3200" dirty="0"/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1" y="4637548"/>
            <a:ext cx="70917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演題発表に関連し，開示すべき</a:t>
            </a:r>
            <a:r>
              <a:rPr lang="en-US" sz="2400" dirty="0"/>
              <a:t>COI</a:t>
            </a:r>
            <a:r>
              <a:rPr lang="ja-JP" altLang="en-US" sz="2400" dirty="0"/>
              <a:t>関係にある企業等はありません。</a:t>
            </a:r>
          </a:p>
          <a:p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 dirty="0"/>
              <a:t>2-A</a:t>
            </a:r>
            <a:r>
              <a:rPr lang="ja-JP" altLang="en-US" sz="2000" b="1" dirty="0"/>
              <a:t>　学術講演会口頭発表時、申告すべき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状態がないとき。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0573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1828444"/>
            <a:ext cx="6960676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/>
              <a:t>北海道整形災害外科学会</a:t>
            </a:r>
          </a:p>
          <a:p>
            <a:pPr algn="ctr"/>
            <a:r>
              <a:rPr lang="ja-JP" altLang="en-US" sz="3600" b="1" dirty="0"/>
              <a:t>筆頭発表者の</a:t>
            </a:r>
            <a:r>
              <a:rPr lang="en-US" sz="3600" b="1" dirty="0"/>
              <a:t>COI</a:t>
            </a:r>
            <a:r>
              <a:rPr lang="ja-JP" altLang="en-US" sz="3600" b="1" dirty="0"/>
              <a:t>開示</a:t>
            </a:r>
            <a:endParaRPr lang="en-US" altLang="ja-JP" sz="3600" b="1" dirty="0"/>
          </a:p>
          <a:p>
            <a:pPr algn="ctr"/>
            <a:endParaRPr lang="en-US" altLang="ja-JP" sz="1400" dirty="0"/>
          </a:p>
          <a:p>
            <a:pPr algn="ctr"/>
            <a:r>
              <a:rPr lang="ja-JP" altLang="en-US" sz="2800" dirty="0"/>
              <a:t>筆頭発表者氏名：</a:t>
            </a:r>
            <a:r>
              <a:rPr lang="en-US" altLang="ja-JP" sz="3200" dirty="0"/>
              <a:t>○○</a:t>
            </a:r>
            <a:r>
              <a:rPr lang="ja-JP" altLang="en-US" sz="3200" dirty="0"/>
              <a:t>　</a:t>
            </a:r>
            <a:r>
              <a:rPr lang="en-US" altLang="ja-JP" sz="3200" dirty="0"/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2" y="4088581"/>
            <a:ext cx="6960676" cy="160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演題発表に関連し，開示すべき</a:t>
            </a:r>
            <a:r>
              <a:rPr lang="en-US" dirty="0"/>
              <a:t>COI</a:t>
            </a:r>
            <a:r>
              <a:rPr lang="ja-JP" altLang="en-US" dirty="0"/>
              <a:t>関係にある企業等として</a:t>
            </a:r>
            <a:r>
              <a:rPr lang="en-US" altLang="en-US" dirty="0"/>
              <a:t>、</a:t>
            </a:r>
            <a:endParaRPr lang="ja-JP" altLang="en-US" dirty="0"/>
          </a:p>
          <a:p>
            <a:pPr>
              <a:lnSpc>
                <a:spcPct val="70000"/>
              </a:lnSpc>
            </a:pPr>
            <a:r>
              <a:rPr lang="ja-JP" altLang="en-US" b="1" dirty="0">
                <a:latin typeface="Arial" pitchFamily="1" charset="0"/>
                <a:cs typeface="ＭＳ Ｐゴシック" pitchFamily="1" charset="-128"/>
              </a:rPr>
              <a:t> </a:t>
            </a:r>
            <a:endParaRPr lang="en-US" altLang="ja-JP" b="1" dirty="0">
              <a:latin typeface="Arial" pitchFamily="1" charset="0"/>
              <a:cs typeface="ＭＳ Ｐゴシック" pitchFamily="1" charset="-128"/>
            </a:endParaRPr>
          </a:p>
          <a:p>
            <a:r>
              <a:rPr lang="ja-JP" altLang="en-US" dirty="0"/>
              <a:t>受託研究・共同研究費：</a:t>
            </a:r>
            <a:r>
              <a:rPr lang="en-US" dirty="0"/>
              <a:t>	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奨学寄附金：</a:t>
            </a:r>
            <a:r>
              <a:rPr lang="en-US" dirty="0"/>
              <a:t>	</a:t>
            </a:r>
            <a:r>
              <a:rPr lang="ja-JP" altLang="en-US" dirty="0"/>
              <a:t>　　　　　　　　　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寄附講座所属：　　　　　　</a:t>
            </a:r>
            <a:r>
              <a:rPr lang="en-US" dirty="0"/>
              <a:t>	</a:t>
            </a:r>
            <a:r>
              <a:rPr lang="ja-JP" altLang="en-US" dirty="0"/>
              <a:t>あり（</a:t>
            </a:r>
            <a:r>
              <a:rPr lang="en-US" altLang="ja-JP" dirty="0"/>
              <a:t>○○</a:t>
            </a:r>
            <a:r>
              <a:rPr lang="ja-JP" altLang="en-US" dirty="0"/>
              <a:t>精機）</a:t>
            </a:r>
          </a:p>
          <a:p>
            <a:pPr>
              <a:lnSpc>
                <a:spcPct val="70000"/>
              </a:lnSpc>
            </a:pP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 dirty="0"/>
              <a:t>2-B</a:t>
            </a:r>
            <a:r>
              <a:rPr lang="ja-JP" altLang="en-US" sz="2000" b="1" dirty="0"/>
              <a:t>　学術講演会口頭発表時、申告すべき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状態があるとき。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79</Words>
  <Application>Microsoft Office PowerPoint</Application>
  <PresentationFormat>画面に合わせる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JOA88</dc:creator>
  <cp:lastModifiedBy>2015funakoshi</cp:lastModifiedBy>
  <cp:revision>3</cp:revision>
  <dcterms:created xsi:type="dcterms:W3CDTF">2012-09-25T09:04:20Z</dcterms:created>
  <dcterms:modified xsi:type="dcterms:W3CDTF">2016-04-12T14:14:43Z</dcterms:modified>
</cp:coreProperties>
</file>