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3" d="100"/>
          <a:sy n="93" d="100"/>
        </p:scale>
        <p:origin x="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2016/4/12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北海道整形災害外科学会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57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北海道整形災害外科学会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79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2015funakoshi</cp:lastModifiedBy>
  <cp:revision>3</cp:revision>
  <dcterms:created xsi:type="dcterms:W3CDTF">2012-09-25T09:04:20Z</dcterms:created>
  <dcterms:modified xsi:type="dcterms:W3CDTF">2016-04-12T14:14:43Z</dcterms:modified>
</cp:coreProperties>
</file>