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2022/6/20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5240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北海道整形災害外科学会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5240" y="4413767"/>
            <a:ext cx="73593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演題発表に関連し、</a:t>
            </a:r>
            <a:endParaRPr lang="en-US" altLang="ja-JP" sz="2400" dirty="0"/>
          </a:p>
          <a:p>
            <a:r>
              <a:rPr lang="ja-JP" altLang="en-US" sz="2400" dirty="0"/>
              <a:t>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057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北海道整形災害外科学会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演題発表に関連し、開示すべき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132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片桐 香織</cp:lastModifiedBy>
  <cp:revision>4</cp:revision>
  <dcterms:created xsi:type="dcterms:W3CDTF">2012-09-25T09:04:20Z</dcterms:created>
  <dcterms:modified xsi:type="dcterms:W3CDTF">2022-06-20T07:18:31Z</dcterms:modified>
</cp:coreProperties>
</file>