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03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5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75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23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8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62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58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0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17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64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96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990BA-26F6-438A-AC7A-DD8C5EDD17E3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89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39552" y="476672"/>
            <a:ext cx="8053607" cy="59046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ja-JP" altLang="en-US" sz="4000" dirty="0"/>
              <a:t>第</a:t>
            </a:r>
            <a:r>
              <a:rPr lang="en-US" altLang="ja-JP" sz="4000"/>
              <a:t>46</a:t>
            </a:r>
            <a:r>
              <a:rPr lang="ja-JP" altLang="en-US" sz="4000"/>
              <a:t>回</a:t>
            </a:r>
            <a:r>
              <a:rPr lang="ja-JP" altLang="en-US" sz="4000" dirty="0"/>
              <a:t>日本股関節学会学術集会</a:t>
            </a:r>
          </a:p>
          <a:p>
            <a:pPr algn="ctr">
              <a:lnSpc>
                <a:spcPts val="6000"/>
              </a:lnSpc>
            </a:pPr>
            <a:r>
              <a:rPr lang="ja-JP" altLang="en-US" sz="4000" dirty="0"/>
              <a:t>筆頭発表者の</a:t>
            </a:r>
            <a:r>
              <a:rPr lang="en-US" altLang="ja-JP" sz="4000" dirty="0"/>
              <a:t>COI</a:t>
            </a:r>
            <a:r>
              <a:rPr lang="ja-JP" altLang="en-US" sz="4000" dirty="0"/>
              <a:t>開示</a:t>
            </a:r>
            <a:endParaRPr lang="en-US" altLang="ja-JP" sz="4000" dirty="0"/>
          </a:p>
          <a:p>
            <a:pPr indent="180975">
              <a:lnSpc>
                <a:spcPts val="3600"/>
              </a:lnSpc>
            </a:pPr>
            <a:endParaRPr lang="en-US" altLang="ja-JP" sz="2300" dirty="0"/>
          </a:p>
          <a:p>
            <a:pPr indent="180975">
              <a:lnSpc>
                <a:spcPts val="3600"/>
              </a:lnSpc>
            </a:pPr>
            <a:endParaRPr lang="en-US" altLang="ja-JP" sz="2300" dirty="0"/>
          </a:p>
          <a:p>
            <a:pPr indent="180975">
              <a:lnSpc>
                <a:spcPts val="3600"/>
              </a:lnSpc>
            </a:pPr>
            <a:r>
              <a:rPr lang="ja-JP" altLang="en-US" sz="2300" dirty="0"/>
              <a:t>演題発表に関連し、開示すべき</a:t>
            </a:r>
            <a:r>
              <a:rPr lang="en-US" altLang="ja-JP" sz="2300" dirty="0"/>
              <a:t>COI</a:t>
            </a:r>
            <a:r>
              <a:rPr lang="ja-JP" altLang="en-US" sz="2300" dirty="0"/>
              <a:t>関係にある企業等として、</a:t>
            </a:r>
          </a:p>
          <a:p>
            <a:pPr indent="180975">
              <a:lnSpc>
                <a:spcPts val="3600"/>
              </a:lnSpc>
            </a:pPr>
            <a:endParaRPr lang="ja-JP" altLang="en-US" sz="2300" dirty="0"/>
          </a:p>
          <a:p>
            <a:pPr indent="180975">
              <a:lnSpc>
                <a:spcPts val="3600"/>
              </a:lnSpc>
            </a:pPr>
            <a:r>
              <a:rPr lang="ja-JP" altLang="en-US" sz="2300" dirty="0"/>
              <a:t>受託研究・共同研究費：●●製薬株式会社</a:t>
            </a:r>
          </a:p>
          <a:p>
            <a:pPr indent="180975">
              <a:lnSpc>
                <a:spcPts val="3600"/>
              </a:lnSpc>
            </a:pPr>
            <a:r>
              <a:rPr lang="ja-JP" altLang="en-US" sz="2300" dirty="0"/>
              <a:t>奨学寄附金：●●株式会社</a:t>
            </a:r>
          </a:p>
          <a:p>
            <a:pPr indent="180975">
              <a:lnSpc>
                <a:spcPts val="3600"/>
              </a:lnSpc>
            </a:pPr>
            <a:r>
              <a:rPr lang="ja-JP" altLang="en-US" sz="2300" dirty="0"/>
              <a:t>寄付講座所属：あり（●●精機）　　　　　　　　　　　　　　　など</a:t>
            </a:r>
            <a:endParaRPr kumimoji="1" lang="en-US" altLang="ja-JP" sz="2300" dirty="0"/>
          </a:p>
        </p:txBody>
      </p:sp>
    </p:spTree>
    <p:extLst>
      <p:ext uri="{BB962C8B-B14F-4D97-AF65-F5344CB8AC3E}">
        <p14:creationId xmlns:p14="http://schemas.microsoft.com/office/powerpoint/2010/main" val="274689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60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祥太郎 高石</cp:lastModifiedBy>
  <cp:revision>16</cp:revision>
  <dcterms:created xsi:type="dcterms:W3CDTF">2017-09-19T17:47:32Z</dcterms:created>
  <dcterms:modified xsi:type="dcterms:W3CDTF">2019-09-19T02:24:23Z</dcterms:modified>
</cp:coreProperties>
</file>