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5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036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75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75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238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780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626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58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500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172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64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96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990BA-26F6-438A-AC7A-DD8C5EDD17E3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89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39552" y="476672"/>
            <a:ext cx="8053607" cy="28803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ja-JP" altLang="en-US" sz="4000" dirty="0"/>
              <a:t>第</a:t>
            </a:r>
            <a:r>
              <a:rPr lang="en-US" altLang="ja-JP" sz="4000"/>
              <a:t>46</a:t>
            </a:r>
            <a:r>
              <a:rPr lang="ja-JP" altLang="en-US" sz="4000"/>
              <a:t>回</a:t>
            </a:r>
            <a:r>
              <a:rPr lang="ja-JP" altLang="en-US" sz="4000" dirty="0"/>
              <a:t>日本股関節学会学術集会</a:t>
            </a:r>
          </a:p>
          <a:p>
            <a:pPr algn="ctr">
              <a:lnSpc>
                <a:spcPts val="6000"/>
              </a:lnSpc>
            </a:pPr>
            <a:r>
              <a:rPr lang="ja-JP" altLang="en-US" sz="4000" dirty="0"/>
              <a:t>筆頭発表者の</a:t>
            </a:r>
            <a:r>
              <a:rPr lang="en-US" altLang="ja-JP" sz="4000" dirty="0"/>
              <a:t>COI</a:t>
            </a:r>
            <a:r>
              <a:rPr lang="ja-JP" altLang="en-US" sz="4000" dirty="0"/>
              <a:t>開示</a:t>
            </a:r>
          </a:p>
          <a:p>
            <a:pPr algn="ctr">
              <a:lnSpc>
                <a:spcPts val="6000"/>
              </a:lnSpc>
            </a:pPr>
            <a:r>
              <a:rPr lang="ja-JP" altLang="en-US" sz="4000" dirty="0"/>
              <a:t>筆頭発表者氏名：●●　●●●</a:t>
            </a:r>
            <a:endParaRPr kumimoji="1" lang="ja-JP" altLang="en-US" sz="4000" dirty="0"/>
          </a:p>
        </p:txBody>
      </p:sp>
      <p:sp>
        <p:nvSpPr>
          <p:cNvPr id="6" name="正方形/長方形 5"/>
          <p:cNvSpPr/>
          <p:nvPr/>
        </p:nvSpPr>
        <p:spPr>
          <a:xfrm>
            <a:off x="539552" y="4005064"/>
            <a:ext cx="8053607" cy="119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500"/>
              </a:lnSpc>
            </a:pPr>
            <a:r>
              <a:rPr lang="ja-JP" altLang="en-US" sz="3100" dirty="0"/>
              <a:t>演題発表に関連し、</a:t>
            </a:r>
          </a:p>
          <a:p>
            <a:pPr algn="ctr">
              <a:lnSpc>
                <a:spcPts val="4500"/>
              </a:lnSpc>
            </a:pPr>
            <a:r>
              <a:rPr lang="ja-JP" altLang="en-US" sz="3100" dirty="0"/>
              <a:t>開示すべき</a:t>
            </a:r>
            <a:r>
              <a:rPr lang="en-US" altLang="ja-JP" sz="3100" dirty="0"/>
              <a:t>COI</a:t>
            </a:r>
            <a:r>
              <a:rPr lang="ja-JP" altLang="en-US" sz="3100" dirty="0"/>
              <a:t>関係にある企業等はありません。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74689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37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User</dc:creator>
  <cp:lastModifiedBy>祥太郎 高石</cp:lastModifiedBy>
  <cp:revision>13</cp:revision>
  <dcterms:created xsi:type="dcterms:W3CDTF">2017-09-19T17:47:32Z</dcterms:created>
  <dcterms:modified xsi:type="dcterms:W3CDTF">2019-09-19T02:23:38Z</dcterms:modified>
</cp:coreProperties>
</file>