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5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9939338" cy="6805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agawa Takayo" initials="Y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73"/>
    <a:srgbClr val="DDDDDD"/>
    <a:srgbClr val="FF3300"/>
    <a:srgbClr val="FFFF00"/>
    <a:srgbClr val="FF0000"/>
    <a:srgbClr val="FF9999"/>
    <a:srgbClr val="FFFFFF"/>
    <a:srgbClr val="00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70" autoAdjust="0"/>
    <p:restoredTop sz="90239" autoAdjust="0"/>
  </p:normalViewPr>
  <p:slideViewPr>
    <p:cSldViewPr snapToGrid="0">
      <p:cViewPr varScale="1">
        <p:scale>
          <a:sx n="101" d="100"/>
          <a:sy n="101" d="100"/>
        </p:scale>
        <p:origin x="1314" y="120"/>
      </p:cViewPr>
      <p:guideLst>
        <p:guide orient="horz" pos="2160"/>
        <p:guide pos="38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341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9992" y="0"/>
            <a:ext cx="4307046" cy="341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F17BC-65E8-4F9F-8FBA-4D7BD642130A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464151"/>
            <a:ext cx="4307046" cy="341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9992" y="6464151"/>
            <a:ext cx="4307046" cy="341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E4F2F4-766D-4186-A9EB-34909F89C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834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341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992" y="0"/>
            <a:ext cx="4307046" cy="341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9E311-CAD3-44C4-B69D-0E8ED717F384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8938" y="850900"/>
            <a:ext cx="408146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4" y="3275201"/>
            <a:ext cx="7951470" cy="26797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4151"/>
            <a:ext cx="4307046" cy="341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992" y="6464151"/>
            <a:ext cx="4307046" cy="341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237A8-281D-4C82-8EA8-F49FEC41A2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16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411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7015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210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372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403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64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2025/5/30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0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2025/5/30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757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2025/5/30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28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92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2467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FA835-FDA6-4AD1-ADD5-BD5F3416DCF9}" type="datetimeFigureOut">
              <a:rPr kumimoji="1" lang="ja-JP" altLang="en-US" smtClean="0"/>
              <a:pPr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298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94735" y="163599"/>
            <a:ext cx="10392697" cy="3265401"/>
          </a:xfrm>
          <a:solidFill>
            <a:srgbClr val="000066"/>
          </a:solidFill>
        </p:spPr>
        <p:txBody>
          <a:bodyPr>
            <a:normAutofit/>
          </a:bodyPr>
          <a:lstStyle/>
          <a:p>
            <a:r>
              <a:rPr lang="ja-JP" altLang="en-US" sz="3200" dirty="0">
                <a:solidFill>
                  <a:schemeClr val="bg1"/>
                </a:solidFill>
                <a:latin typeface="+mj-ea"/>
              </a:rPr>
              <a:t>第</a:t>
            </a:r>
            <a:r>
              <a:rPr lang="en-US" altLang="ja-JP" sz="3200" dirty="0">
                <a:solidFill>
                  <a:schemeClr val="bg1"/>
                </a:solidFill>
                <a:latin typeface="+mj-ea"/>
              </a:rPr>
              <a:t>32</a:t>
            </a:r>
            <a:r>
              <a:rPr lang="ja-JP" altLang="en-US" sz="3200" dirty="0">
                <a:solidFill>
                  <a:schemeClr val="bg1"/>
                </a:solidFill>
                <a:latin typeface="+mj-ea"/>
              </a:rPr>
              <a:t>回肝細胞研究会</a:t>
            </a:r>
            <a:br>
              <a:rPr lang="en-US" altLang="ja-JP" sz="3200" dirty="0">
                <a:solidFill>
                  <a:schemeClr val="bg1"/>
                </a:solidFill>
                <a:latin typeface="+mj-ea"/>
              </a:rPr>
            </a:br>
            <a:br>
              <a:rPr lang="en-US" altLang="ja-JP" sz="3200" dirty="0">
                <a:solidFill>
                  <a:schemeClr val="bg1"/>
                </a:solidFill>
                <a:latin typeface="+mj-ea"/>
              </a:rPr>
            </a:br>
            <a:r>
              <a:rPr lang="ja-JP" altLang="en-US" sz="3200" dirty="0">
                <a:solidFill>
                  <a:schemeClr val="bg1"/>
                </a:solidFill>
                <a:latin typeface="+mj-ea"/>
              </a:rPr>
              <a:t>筆頭発表者の</a:t>
            </a:r>
            <a:r>
              <a:rPr lang="en-US" altLang="ja-JP" sz="3200" dirty="0">
                <a:solidFill>
                  <a:schemeClr val="bg1"/>
                </a:solidFill>
                <a:latin typeface="+mj-ea"/>
              </a:rPr>
              <a:t>COI</a:t>
            </a:r>
            <a:r>
              <a:rPr lang="ja-JP" altLang="en-US" sz="3200" dirty="0">
                <a:solidFill>
                  <a:schemeClr val="bg1"/>
                </a:solidFill>
                <a:latin typeface="+mj-ea"/>
              </a:rPr>
              <a:t>開示</a:t>
            </a:r>
            <a:br>
              <a:rPr lang="en-US" altLang="ja-JP" sz="3200" dirty="0">
                <a:solidFill>
                  <a:schemeClr val="bg1"/>
                </a:solidFill>
                <a:latin typeface="+mj-ea"/>
              </a:rPr>
            </a:br>
            <a:br>
              <a:rPr lang="en-US" altLang="ja-JP" sz="3200" dirty="0">
                <a:solidFill>
                  <a:schemeClr val="bg1"/>
                </a:solidFill>
                <a:latin typeface="+mj-ea"/>
              </a:rPr>
            </a:br>
            <a:r>
              <a:rPr lang="ja-JP" altLang="en-US" sz="3200" dirty="0">
                <a:solidFill>
                  <a:schemeClr val="bg1"/>
                </a:solidFill>
                <a:latin typeface="+mj-ea"/>
              </a:rPr>
              <a:t>筆頭発表者氏名：　◯◯　◯◯</a:t>
            </a:r>
            <a:endParaRPr lang="ja-JP" altLang="en-US" sz="2800" dirty="0">
              <a:solidFill>
                <a:schemeClr val="bg1"/>
              </a:solidFill>
              <a:latin typeface="+mj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51585" y="3765755"/>
            <a:ext cx="7531509" cy="210410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+mn-ea"/>
              </a:rPr>
              <a:t>本演題の発表に関連して、開示すべき</a:t>
            </a:r>
            <a:r>
              <a:rPr lang="en-US" altLang="ja-JP" dirty="0">
                <a:solidFill>
                  <a:schemeClr val="tx1"/>
                </a:solidFill>
                <a:latin typeface="+mn-ea"/>
              </a:rPr>
              <a:t>COI </a:t>
            </a:r>
            <a:r>
              <a:rPr lang="ja-JP" altLang="en-US" dirty="0">
                <a:solidFill>
                  <a:schemeClr val="tx1"/>
                </a:solidFill>
                <a:latin typeface="+mn-ea"/>
              </a:rPr>
              <a:t>関係にある企業等はありません</a:t>
            </a:r>
          </a:p>
        </p:txBody>
      </p:sp>
    </p:spTree>
    <p:extLst>
      <p:ext uri="{BB962C8B-B14F-4D97-AF65-F5344CB8AC3E}">
        <p14:creationId xmlns:p14="http://schemas.microsoft.com/office/powerpoint/2010/main" val="4100175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31652</TotalTime>
  <Words>40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第32回肝細胞研究会  筆頭発表者のCOI開示  筆頭発表者氏名：　◯◯　◯◯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pw</dc:creator>
  <cp:lastModifiedBy>川田 祐輝</cp:lastModifiedBy>
  <cp:revision>858</cp:revision>
  <cp:lastPrinted>2015-05-12T09:08:55Z</cp:lastPrinted>
  <dcterms:created xsi:type="dcterms:W3CDTF">2015-05-09T12:56:17Z</dcterms:created>
  <dcterms:modified xsi:type="dcterms:W3CDTF">2025-05-30T10:16:21Z</dcterms:modified>
</cp:coreProperties>
</file>