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9939338" cy="680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agawa Takayo" initials="Y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73"/>
    <a:srgbClr val="DDDDDD"/>
    <a:srgbClr val="FF3300"/>
    <a:srgbClr val="FFFF00"/>
    <a:srgbClr val="FF0000"/>
    <a:srgbClr val="FF9999"/>
    <a:srgbClr val="FFFFFF"/>
    <a:srgbClr val="00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0" autoAdjust="0"/>
    <p:restoredTop sz="90239" autoAdjust="0"/>
  </p:normalViewPr>
  <p:slideViewPr>
    <p:cSldViewPr snapToGrid="0">
      <p:cViewPr varScale="1">
        <p:scale>
          <a:sx n="101" d="100"/>
          <a:sy n="101" d="100"/>
        </p:scale>
        <p:origin x="1314" y="120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F17BC-65E8-4F9F-8FBA-4D7BD642130A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4F2F4-766D-4186-A9EB-34909F89C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834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9E311-CAD3-44C4-B69D-0E8ED717F384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50900"/>
            <a:ext cx="4081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201"/>
            <a:ext cx="7951470" cy="26797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237A8-281D-4C82-8EA8-F49FEC41A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16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41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01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21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37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0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64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0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75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28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9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46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29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3291" y="163599"/>
            <a:ext cx="11366090" cy="2825407"/>
          </a:xfrm>
          <a:solidFill>
            <a:srgbClr val="000066"/>
          </a:solidFill>
        </p:spPr>
        <p:txBody>
          <a:bodyPr>
            <a:norm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第</a:t>
            </a: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>32</a:t>
            </a: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回肝細胞研究会</a:t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筆頭発表者の</a:t>
            </a: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開示</a:t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筆頭発表者氏名：　◯◯　◯◯</a:t>
            </a:r>
            <a:endParaRPr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7122" y="3264309"/>
            <a:ext cx="8337755" cy="3303639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本演題の発表に関連して、以下の</a:t>
            </a:r>
            <a:r>
              <a:rPr lang="en-US" altLang="ja-JP" sz="2800" dirty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を申告します　　</a:t>
            </a:r>
            <a:endParaRPr lang="en-US" altLang="ja-JP" sz="2800" dirty="0">
              <a:solidFill>
                <a:schemeClr val="tx1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ja-JP" sz="2800" dirty="0">
                <a:solidFill>
                  <a:schemeClr val="tx1"/>
                </a:solidFill>
                <a:latin typeface="+mn-ea"/>
              </a:rPr>
              <a:t>講演料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ja-JP" altLang="ja-JP" sz="28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◯◯製薬株式会社　</a:t>
            </a:r>
            <a:r>
              <a:rPr lang="en-US" altLang="ja-JP" sz="2800" dirty="0">
                <a:solidFill>
                  <a:schemeClr val="tx1"/>
                </a:solidFill>
                <a:latin typeface="+mn-ea"/>
              </a:rPr>
              <a:t>100</a:t>
            </a:r>
            <a:r>
              <a:rPr lang="ja-JP" altLang="ja-JP" sz="2800" dirty="0">
                <a:solidFill>
                  <a:schemeClr val="tx1"/>
                </a:solidFill>
                <a:latin typeface="+mn-ea"/>
              </a:rPr>
              <a:t>万円</a:t>
            </a:r>
            <a:endParaRPr lang="en-US" altLang="ja-JP" sz="28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ja-JP" sz="2800" dirty="0">
                <a:solidFill>
                  <a:schemeClr val="tx1"/>
                </a:solidFill>
                <a:latin typeface="+mn-ea"/>
              </a:rPr>
              <a:t>研究費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：　△△薬品工業株式会社　</a:t>
            </a:r>
            <a:r>
              <a:rPr lang="en-US" altLang="ja-JP" sz="2800" dirty="0">
                <a:solidFill>
                  <a:schemeClr val="tx1"/>
                </a:solidFill>
                <a:latin typeface="+mn-ea"/>
              </a:rPr>
              <a:t>1,000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万円</a:t>
            </a:r>
            <a:endParaRPr lang="en-US" altLang="ja-JP" sz="28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　　　　　 　◎◎化学株式会社　</a:t>
            </a:r>
            <a:r>
              <a:rPr lang="en-US" altLang="ja-JP" sz="2800" dirty="0">
                <a:solidFill>
                  <a:schemeClr val="tx1"/>
                </a:solidFill>
                <a:latin typeface="+mn-ea"/>
              </a:rPr>
              <a:t>500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万円</a:t>
            </a:r>
          </a:p>
        </p:txBody>
      </p:sp>
    </p:spTree>
    <p:extLst>
      <p:ext uri="{BB962C8B-B14F-4D97-AF65-F5344CB8AC3E}">
        <p14:creationId xmlns:p14="http://schemas.microsoft.com/office/powerpoint/2010/main" val="4100175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31661</TotalTime>
  <Words>67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第32回肝細胞研究会  筆頭発表者のCOI開示  筆頭発表者氏名：　◯◯　◯◯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pw</dc:creator>
  <cp:lastModifiedBy>川田 祐輝</cp:lastModifiedBy>
  <cp:revision>858</cp:revision>
  <cp:lastPrinted>2015-05-12T09:08:55Z</cp:lastPrinted>
  <dcterms:created xsi:type="dcterms:W3CDTF">2015-05-09T12:56:17Z</dcterms:created>
  <dcterms:modified xsi:type="dcterms:W3CDTF">2025-05-30T10:16:07Z</dcterms:modified>
</cp:coreProperties>
</file>