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1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63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4B6"/>
    <a:srgbClr val="31548D"/>
    <a:srgbClr val="90E0EF"/>
    <a:srgbClr val="FCF6BD"/>
    <a:srgbClr val="FFD60A"/>
    <a:srgbClr val="3F6BB3"/>
    <a:srgbClr val="E5E3E1"/>
    <a:srgbClr val="DDDDDD"/>
    <a:srgbClr val="F3F3F3"/>
    <a:srgbClr val="565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4" autoAdjust="0"/>
    <p:restoredTop sz="94660"/>
  </p:normalViewPr>
  <p:slideViewPr>
    <p:cSldViewPr snapToGrid="0" showGuides="1">
      <p:cViewPr>
        <p:scale>
          <a:sx n="24" d="100"/>
          <a:sy n="24" d="100"/>
        </p:scale>
        <p:origin x="2336" y="-264"/>
      </p:cViewPr>
      <p:guideLst>
        <p:guide orient="horz" pos="26963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4700"/>
    </p:cViewPr>
  </p:sorterViewPr>
  <p:notesViewPr>
    <p:cSldViewPr snapToGrid="0" showGuides="1">
      <p:cViewPr varScale="1">
        <p:scale>
          <a:sx n="45" d="100"/>
          <a:sy n="45" d="100"/>
        </p:scale>
        <p:origin x="276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B7DE2E2-34E2-61BC-984D-C96476364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E5E0B49-2D3C-46F1-8198-FEC9734518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CAE29-1A9C-4401-9A2E-E211DDF8C907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1C3781-517C-45C8-9DB4-F70A5E8302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AA3A9D-2ED1-0BD4-9EAE-3ECB9901F4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3BD43-2576-4829-9C99-2113493C11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08812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137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41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24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43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44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3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1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4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52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5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96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B323-24E4-497B-A104-B61490BE1B9F}" type="datetimeFigureOut">
              <a:rPr kumimoji="1" lang="ja-JP" altLang="en-US" smtClean="0"/>
              <a:t>2023/9/14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32E1-5337-46A6-A51B-21CD06FFD4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1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6">
            <a:extLst>
              <a:ext uri="{FF2B5EF4-FFF2-40B4-BE49-F238E27FC236}">
                <a16:creationId xmlns:a16="http://schemas.microsoft.com/office/drawing/2014/main" id="{12787E1E-D00E-70A2-153D-C1A49ADE7D92}"/>
              </a:ext>
            </a:extLst>
          </p:cNvPr>
          <p:cNvSpPr txBox="1">
            <a:spLocks/>
          </p:cNvSpPr>
          <p:nvPr/>
        </p:nvSpPr>
        <p:spPr>
          <a:xfrm>
            <a:off x="3057236" y="5207546"/>
            <a:ext cx="24162328" cy="80529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Tx/>
              <a:buNone/>
              <a:defRPr kumimoji="1"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Click here to add authors</a:t>
            </a:r>
          </a:p>
        </p:txBody>
      </p:sp>
      <p:sp>
        <p:nvSpPr>
          <p:cNvPr id="6" name="Text Placeholder 76">
            <a:extLst>
              <a:ext uri="{FF2B5EF4-FFF2-40B4-BE49-F238E27FC236}">
                <a16:creationId xmlns:a16="http://schemas.microsoft.com/office/drawing/2014/main" id="{167B584C-69CD-5ABE-539E-74A5DCB71804}"/>
              </a:ext>
            </a:extLst>
          </p:cNvPr>
          <p:cNvSpPr txBox="1">
            <a:spLocks/>
          </p:cNvSpPr>
          <p:nvPr/>
        </p:nvSpPr>
        <p:spPr>
          <a:xfrm>
            <a:off x="2907206" y="6231828"/>
            <a:ext cx="24162328" cy="158032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Tx/>
              <a:buNone/>
              <a:defRPr kumimoji="1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Click here to add affiliations</a:t>
            </a:r>
          </a:p>
        </p:txBody>
      </p:sp>
      <p:sp>
        <p:nvSpPr>
          <p:cNvPr id="7" name="Text Placeholder 76">
            <a:extLst>
              <a:ext uri="{FF2B5EF4-FFF2-40B4-BE49-F238E27FC236}">
                <a16:creationId xmlns:a16="http://schemas.microsoft.com/office/drawing/2014/main" id="{DCE48CB6-C280-7054-D6CA-72644C344E2F}"/>
              </a:ext>
            </a:extLst>
          </p:cNvPr>
          <p:cNvSpPr txBox="1">
            <a:spLocks/>
          </p:cNvSpPr>
          <p:nvPr/>
        </p:nvSpPr>
        <p:spPr>
          <a:xfrm>
            <a:off x="2794000" y="3274060"/>
            <a:ext cx="25158536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 fontScale="92500" lnSpcReduction="10000"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Tx/>
              <a:buNone/>
              <a:defRPr kumimoji="1" sz="7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Click here to add title</a:t>
            </a: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071AEC2-4253-D9BC-D9E6-69EB64894BB4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0275213" cy="2839519"/>
          </a:xfrm>
          <a:prstGeom prst="rect">
            <a:avLst/>
          </a:prstGeom>
          <a:solidFill>
            <a:srgbClr val="5B9BD5">
              <a:lumMod val="75000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15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6</a:t>
            </a:r>
            <a:r>
              <a:rPr lang="en-US" altLang="ja-JP" sz="11500" b="1" i="1" baseline="30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lang="en-US" altLang="ja-JP" sz="11500" b="1" i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EMS ASIA 2023 Tokyo </a:t>
            </a:r>
            <a:endParaRPr lang="ja-JP" altLang="en-US" sz="11500" dirty="0">
              <a:solidFill>
                <a:schemeClr val="bg1"/>
              </a:solidFill>
            </a:endParaRPr>
          </a:p>
        </p:txBody>
      </p:sp>
      <p:pic>
        <p:nvPicPr>
          <p:cNvPr id="27" name="Picture 2" descr="JSEM">
            <a:extLst>
              <a:ext uri="{FF2B5EF4-FFF2-40B4-BE49-F238E27FC236}">
                <a16:creationId xmlns:a16="http://schemas.microsoft.com/office/drawing/2014/main" id="{4F9CE692-D0ED-8D83-1207-C4F842261E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08" r="28602"/>
          <a:stretch/>
        </p:blipFill>
        <p:spPr bwMode="auto">
          <a:xfrm>
            <a:off x="27069534" y="-15353"/>
            <a:ext cx="3089189" cy="288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図 29" descr="ロゴ&#10;&#10;自動的に生成された説明">
            <a:extLst>
              <a:ext uri="{FF2B5EF4-FFF2-40B4-BE49-F238E27FC236}">
                <a16:creationId xmlns:a16="http://schemas.microsoft.com/office/drawing/2014/main" id="{E53AB09F-1409-E98A-94C4-536621945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65" y="-22834"/>
            <a:ext cx="2827961" cy="2855153"/>
          </a:xfrm>
          <a:prstGeom prst="rect">
            <a:avLst/>
          </a:prstGeom>
        </p:spPr>
      </p:pic>
      <p:sp>
        <p:nvSpPr>
          <p:cNvPr id="39" name="Text Placeholder 76">
            <a:extLst>
              <a:ext uri="{FF2B5EF4-FFF2-40B4-BE49-F238E27FC236}">
                <a16:creationId xmlns:a16="http://schemas.microsoft.com/office/drawing/2014/main" id="{95F4749C-6F69-9991-726A-53CCE9F19C41}"/>
              </a:ext>
            </a:extLst>
          </p:cNvPr>
          <p:cNvSpPr txBox="1">
            <a:spLocks/>
          </p:cNvSpPr>
          <p:nvPr/>
        </p:nvSpPr>
        <p:spPr>
          <a:xfrm>
            <a:off x="3057236" y="7812152"/>
            <a:ext cx="24162328" cy="158032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Tx/>
              <a:buNone/>
              <a:defRPr kumimoji="1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kumimoji="1"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kumimoji="1"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</a:p>
        </p:txBody>
      </p:sp>
      <p:sp>
        <p:nvSpPr>
          <p:cNvPr id="85" name="Rectángulo 19">
            <a:extLst>
              <a:ext uri="{FF2B5EF4-FFF2-40B4-BE49-F238E27FC236}">
                <a16:creationId xmlns:a16="http://schemas.microsoft.com/office/drawing/2014/main" id="{34907F2B-6EBE-4AD2-4A1C-F9109FF22C6E}"/>
              </a:ext>
            </a:extLst>
          </p:cNvPr>
          <p:cNvSpPr/>
          <p:nvPr/>
        </p:nvSpPr>
        <p:spPr>
          <a:xfrm>
            <a:off x="881465" y="9647985"/>
            <a:ext cx="9023875" cy="9920977"/>
          </a:xfrm>
          <a:prstGeom prst="rect">
            <a:avLst/>
          </a:prstGeom>
          <a:noFill/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6" name="Rectángulo 42">
            <a:extLst>
              <a:ext uri="{FF2B5EF4-FFF2-40B4-BE49-F238E27FC236}">
                <a16:creationId xmlns:a16="http://schemas.microsoft.com/office/drawing/2014/main" id="{DC4FAF45-9828-EC3D-6ABC-E81B089ED354}"/>
              </a:ext>
            </a:extLst>
          </p:cNvPr>
          <p:cNvSpPr/>
          <p:nvPr/>
        </p:nvSpPr>
        <p:spPr>
          <a:xfrm>
            <a:off x="881465" y="9661956"/>
            <a:ext cx="9023875" cy="970196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87" name="Rectángulo 7">
            <a:extLst>
              <a:ext uri="{FF2B5EF4-FFF2-40B4-BE49-F238E27FC236}">
                <a16:creationId xmlns:a16="http://schemas.microsoft.com/office/drawing/2014/main" id="{77ED10BB-AA30-AE90-A0BD-3C8CCDA17A4F}"/>
              </a:ext>
            </a:extLst>
          </p:cNvPr>
          <p:cNvSpPr/>
          <p:nvPr/>
        </p:nvSpPr>
        <p:spPr>
          <a:xfrm>
            <a:off x="864872" y="19941267"/>
            <a:ext cx="9023875" cy="6042667"/>
          </a:xfrm>
          <a:prstGeom prst="rect">
            <a:avLst/>
          </a:prstGeom>
          <a:solidFill>
            <a:schemeClr val="bg1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/>
          </a:p>
        </p:txBody>
      </p:sp>
      <p:sp>
        <p:nvSpPr>
          <p:cNvPr id="88" name="Rectángulo 8">
            <a:extLst>
              <a:ext uri="{FF2B5EF4-FFF2-40B4-BE49-F238E27FC236}">
                <a16:creationId xmlns:a16="http://schemas.microsoft.com/office/drawing/2014/main" id="{A50D5706-B5BE-310D-C1F6-4B9ACFBA8B57}"/>
              </a:ext>
            </a:extLst>
          </p:cNvPr>
          <p:cNvSpPr/>
          <p:nvPr/>
        </p:nvSpPr>
        <p:spPr>
          <a:xfrm>
            <a:off x="10453040" y="9671964"/>
            <a:ext cx="18936138" cy="21371100"/>
          </a:xfrm>
          <a:prstGeom prst="rect">
            <a:avLst/>
          </a:prstGeom>
          <a:solidFill>
            <a:schemeClr val="bg1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81" dirty="0"/>
              <a:t>  </a:t>
            </a:r>
          </a:p>
        </p:txBody>
      </p:sp>
      <p:sp>
        <p:nvSpPr>
          <p:cNvPr id="95" name="Rectángulo 10">
            <a:extLst>
              <a:ext uri="{FF2B5EF4-FFF2-40B4-BE49-F238E27FC236}">
                <a16:creationId xmlns:a16="http://schemas.microsoft.com/office/drawing/2014/main" id="{DE4A4FED-4A27-D6D5-3500-150449C7285C}"/>
              </a:ext>
            </a:extLst>
          </p:cNvPr>
          <p:cNvSpPr/>
          <p:nvPr/>
        </p:nvSpPr>
        <p:spPr>
          <a:xfrm>
            <a:off x="11045263" y="17427360"/>
            <a:ext cx="3108749" cy="6108339"/>
          </a:xfrm>
          <a:prstGeom prst="rect">
            <a:avLst/>
          </a:prstGeom>
          <a:solidFill>
            <a:srgbClr val="F0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 dirty="0"/>
          </a:p>
        </p:txBody>
      </p:sp>
      <p:graphicFrame>
        <p:nvGraphicFramePr>
          <p:cNvPr id="96" name="Tabla 15">
            <a:extLst>
              <a:ext uri="{FF2B5EF4-FFF2-40B4-BE49-F238E27FC236}">
                <a16:creationId xmlns:a16="http://schemas.microsoft.com/office/drawing/2014/main" id="{18FF320C-BFDF-FF38-A367-D65194E6E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78715"/>
              </p:ext>
            </p:extLst>
          </p:nvPr>
        </p:nvGraphicFramePr>
        <p:xfrm>
          <a:off x="18714429" y="17417896"/>
          <a:ext cx="10069020" cy="61146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013804">
                  <a:extLst>
                    <a:ext uri="{9D8B030D-6E8A-4147-A177-3AD203B41FA5}">
                      <a16:colId xmlns:a16="http://schemas.microsoft.com/office/drawing/2014/main" val="2581945635"/>
                    </a:ext>
                  </a:extLst>
                </a:gridCol>
                <a:gridCol w="2013804">
                  <a:extLst>
                    <a:ext uri="{9D8B030D-6E8A-4147-A177-3AD203B41FA5}">
                      <a16:colId xmlns:a16="http://schemas.microsoft.com/office/drawing/2014/main" val="1311242281"/>
                    </a:ext>
                  </a:extLst>
                </a:gridCol>
                <a:gridCol w="2013804">
                  <a:extLst>
                    <a:ext uri="{9D8B030D-6E8A-4147-A177-3AD203B41FA5}">
                      <a16:colId xmlns:a16="http://schemas.microsoft.com/office/drawing/2014/main" val="576665038"/>
                    </a:ext>
                  </a:extLst>
                </a:gridCol>
                <a:gridCol w="2013804">
                  <a:extLst>
                    <a:ext uri="{9D8B030D-6E8A-4147-A177-3AD203B41FA5}">
                      <a16:colId xmlns:a16="http://schemas.microsoft.com/office/drawing/2014/main" val="756634555"/>
                    </a:ext>
                  </a:extLst>
                </a:gridCol>
                <a:gridCol w="2013804">
                  <a:extLst>
                    <a:ext uri="{9D8B030D-6E8A-4147-A177-3AD203B41FA5}">
                      <a16:colId xmlns:a16="http://schemas.microsoft.com/office/drawing/2014/main" val="2609625798"/>
                    </a:ext>
                  </a:extLst>
                </a:gridCol>
              </a:tblGrid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solidFill>
                      <a:srgbClr val="F00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solidFill>
                      <a:srgbClr val="F00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solidFill>
                      <a:srgbClr val="F00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solidFill>
                      <a:srgbClr val="F0000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solidFill>
                      <a:srgbClr val="F00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04912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7375713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72416857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3603507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23329125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74611130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50442471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54764352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33145208"/>
                  </a:ext>
                </a:extLst>
              </a:tr>
              <a:tr h="611466"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s-ES" sz="2300" dirty="0"/>
                    </a:p>
                  </a:txBody>
                  <a:tcPr marL="54927" marR="54927" marT="27464" marB="27464">
                    <a:gradFill flip="none" rotWithShape="1">
                      <a:gsLst>
                        <a:gs pos="0">
                          <a:srgbClr val="F00001">
                            <a:alpha val="50000"/>
                          </a:srgb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600000" scaled="0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01519569"/>
                  </a:ext>
                </a:extLst>
              </a:tr>
            </a:tbl>
          </a:graphicData>
        </a:graphic>
      </p:graphicFrame>
      <p:sp>
        <p:nvSpPr>
          <p:cNvPr id="99" name="Rectángulo 16">
            <a:extLst>
              <a:ext uri="{FF2B5EF4-FFF2-40B4-BE49-F238E27FC236}">
                <a16:creationId xmlns:a16="http://schemas.microsoft.com/office/drawing/2014/main" id="{441CB89D-8BD8-44A7-2927-3BDBE9F431F6}"/>
              </a:ext>
            </a:extLst>
          </p:cNvPr>
          <p:cNvSpPr/>
          <p:nvPr/>
        </p:nvSpPr>
        <p:spPr>
          <a:xfrm>
            <a:off x="10442797" y="31385410"/>
            <a:ext cx="18967544" cy="7515146"/>
          </a:xfrm>
          <a:prstGeom prst="rect">
            <a:avLst/>
          </a:prstGeom>
          <a:solidFill>
            <a:schemeClr val="bg1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/>
          </a:p>
        </p:txBody>
      </p:sp>
      <p:sp>
        <p:nvSpPr>
          <p:cNvPr id="100" name="Rectángulo 17">
            <a:extLst>
              <a:ext uri="{FF2B5EF4-FFF2-40B4-BE49-F238E27FC236}">
                <a16:creationId xmlns:a16="http://schemas.microsoft.com/office/drawing/2014/main" id="{996F61E9-BFE5-20E6-3CC8-BC216C535B08}"/>
              </a:ext>
            </a:extLst>
          </p:cNvPr>
          <p:cNvSpPr/>
          <p:nvPr/>
        </p:nvSpPr>
        <p:spPr>
          <a:xfrm>
            <a:off x="881465" y="39343109"/>
            <a:ext cx="20362008" cy="32282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50000">
                <a:schemeClr val="bg1">
                  <a:alpha val="70000"/>
                </a:schemeClr>
              </a:gs>
              <a:gs pos="100000">
                <a:schemeClr val="accent1">
                  <a:tint val="23500"/>
                  <a:satMod val="160000"/>
                  <a:alpha val="90000"/>
                </a:schemeClr>
              </a:gs>
            </a:gsLst>
            <a:lin ang="0" scaled="1"/>
            <a:tileRect/>
          </a:gra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 dirty="0"/>
          </a:p>
        </p:txBody>
      </p:sp>
      <p:sp>
        <p:nvSpPr>
          <p:cNvPr id="101" name="Rectángulo 18">
            <a:extLst>
              <a:ext uri="{FF2B5EF4-FFF2-40B4-BE49-F238E27FC236}">
                <a16:creationId xmlns:a16="http://schemas.microsoft.com/office/drawing/2014/main" id="{169D00F8-AD56-5602-E796-CF15A9DE737F}"/>
              </a:ext>
            </a:extLst>
          </p:cNvPr>
          <p:cNvSpPr/>
          <p:nvPr/>
        </p:nvSpPr>
        <p:spPr>
          <a:xfrm>
            <a:off x="21678664" y="39331486"/>
            <a:ext cx="7676845" cy="323991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50000">
                <a:schemeClr val="bg1">
                  <a:alpha val="70000"/>
                </a:schemeClr>
              </a:gs>
              <a:gs pos="100000">
                <a:schemeClr val="accent1">
                  <a:tint val="23500"/>
                  <a:satMod val="160000"/>
                  <a:alpha val="90000"/>
                </a:schemeClr>
              </a:gs>
            </a:gsLst>
            <a:lin ang="10800000" scaled="1"/>
            <a:tileRect/>
          </a:gra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/>
          </a:p>
        </p:txBody>
      </p:sp>
      <p:sp>
        <p:nvSpPr>
          <p:cNvPr id="102" name="Rectángulo 22">
            <a:extLst>
              <a:ext uri="{FF2B5EF4-FFF2-40B4-BE49-F238E27FC236}">
                <a16:creationId xmlns:a16="http://schemas.microsoft.com/office/drawing/2014/main" id="{080D0B7C-09C7-8C74-B260-C15DFFC1738E}"/>
              </a:ext>
            </a:extLst>
          </p:cNvPr>
          <p:cNvSpPr/>
          <p:nvPr/>
        </p:nvSpPr>
        <p:spPr>
          <a:xfrm>
            <a:off x="864872" y="26316644"/>
            <a:ext cx="9031445" cy="1258391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50000">
                <a:schemeClr val="bg1">
                  <a:alpha val="70000"/>
                </a:schemeClr>
              </a:gs>
              <a:gs pos="100000">
                <a:schemeClr val="accent1">
                  <a:tint val="23500"/>
                  <a:satMod val="160000"/>
                  <a:alpha val="55000"/>
                </a:schemeClr>
              </a:gs>
            </a:gsLst>
            <a:lin ang="5400000" scaled="1"/>
            <a:tileRect/>
          </a:gra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/>
          </a:p>
        </p:txBody>
      </p:sp>
      <p:sp>
        <p:nvSpPr>
          <p:cNvPr id="104" name="Rectángulo 29">
            <a:extLst>
              <a:ext uri="{FF2B5EF4-FFF2-40B4-BE49-F238E27FC236}">
                <a16:creationId xmlns:a16="http://schemas.microsoft.com/office/drawing/2014/main" id="{48BA3091-ED98-3AC3-9611-4A55B419CFAD}"/>
              </a:ext>
            </a:extLst>
          </p:cNvPr>
          <p:cNvSpPr/>
          <p:nvPr/>
        </p:nvSpPr>
        <p:spPr>
          <a:xfrm>
            <a:off x="1506663" y="11142855"/>
            <a:ext cx="7583267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950" eaLnBrk="0" hangingPunct="0">
              <a:spcBef>
                <a:spcPct val="50000"/>
              </a:spcBef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</p:txBody>
      </p:sp>
      <p:sp>
        <p:nvSpPr>
          <p:cNvPr id="105" name="Rectángulo 30">
            <a:extLst>
              <a:ext uri="{FF2B5EF4-FFF2-40B4-BE49-F238E27FC236}">
                <a16:creationId xmlns:a16="http://schemas.microsoft.com/office/drawing/2014/main" id="{8F686277-6D25-1745-1FEB-E12DB9955D78}"/>
              </a:ext>
            </a:extLst>
          </p:cNvPr>
          <p:cNvSpPr/>
          <p:nvPr/>
        </p:nvSpPr>
        <p:spPr>
          <a:xfrm>
            <a:off x="1539464" y="21117939"/>
            <a:ext cx="7678374" cy="4877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CA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20000"/>
              </a:spcBef>
            </a:pPr>
            <a:r>
              <a:rPr lang="en-CA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20000"/>
              </a:spcBef>
            </a:pPr>
            <a:r>
              <a:rPr lang="en-CA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The body text / font size should be  no smaller than 20 points. Try to keep body text left-aligned, do not justify text.</a:t>
            </a:r>
          </a:p>
        </p:txBody>
      </p:sp>
      <p:sp>
        <p:nvSpPr>
          <p:cNvPr id="106" name="Rectángulo 31">
            <a:extLst>
              <a:ext uri="{FF2B5EF4-FFF2-40B4-BE49-F238E27FC236}">
                <a16:creationId xmlns:a16="http://schemas.microsoft.com/office/drawing/2014/main" id="{793A4E90-EB9F-F402-A78D-32728D5A8116}"/>
              </a:ext>
            </a:extLst>
          </p:cNvPr>
          <p:cNvSpPr/>
          <p:nvPr/>
        </p:nvSpPr>
        <p:spPr>
          <a:xfrm>
            <a:off x="1381262" y="27263293"/>
            <a:ext cx="8175103" cy="6994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9673" indent="-239673" defTabSz="571950" eaLnBrk="0" hangingPunct="0">
              <a:buSzPct val="60000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Tips for making a successful poster…</a:t>
            </a:r>
          </a:p>
          <a:p>
            <a:pPr marL="415701" indent="-415701" defTabSz="571950" eaLnBrk="0" hangingPunct="0">
              <a:buFont typeface="Arial"/>
              <a:buChar char="•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415701" indent="-415701" defTabSz="571950" eaLnBrk="0" hangingPunct="0">
              <a:buFont typeface="Arial"/>
              <a:buChar char="•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415701" indent="-415701" defTabSz="571950" eaLnBrk="0" hangingPunct="0">
              <a:buFont typeface="Arial"/>
              <a:buChar char="•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990" b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bold</a:t>
            </a: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 characters instead.</a:t>
            </a:r>
          </a:p>
          <a:p>
            <a:pPr marL="415701" indent="-415701" defTabSz="571950" eaLnBrk="0" hangingPunct="0">
              <a:buFont typeface="Arial"/>
              <a:buChar char="•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’</a:t>
            </a: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t overcrowd your poster.</a:t>
            </a:r>
          </a:p>
          <a:p>
            <a:pPr marL="415701" indent="-415701" defTabSz="571950" eaLnBrk="0" hangingPunct="0">
              <a:buFont typeface="Arial"/>
              <a:buChar char="•"/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Spell check and get someone else to proof-read.</a:t>
            </a:r>
            <a:endParaRPr lang="en-US" sz="2990" dirty="0">
              <a:solidFill>
                <a:srgbClr val="165485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07" name="Rectángulo 32">
            <a:extLst>
              <a:ext uri="{FF2B5EF4-FFF2-40B4-BE49-F238E27FC236}">
                <a16:creationId xmlns:a16="http://schemas.microsoft.com/office/drawing/2014/main" id="{FAD4F1D2-5745-40B0-2CC0-1C3A9809730A}"/>
              </a:ext>
            </a:extLst>
          </p:cNvPr>
          <p:cNvSpPr/>
          <p:nvPr/>
        </p:nvSpPr>
        <p:spPr>
          <a:xfrm>
            <a:off x="10940932" y="32725009"/>
            <a:ext cx="10058463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950">
              <a:spcBef>
                <a:spcPct val="50000"/>
              </a:spcBef>
            </a:pPr>
            <a:r>
              <a:rPr lang="en-CA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Just highlight this text and replace with your own text. </a:t>
            </a:r>
          </a:p>
        </p:txBody>
      </p:sp>
      <p:sp>
        <p:nvSpPr>
          <p:cNvPr id="108" name="Rectángulo 33">
            <a:extLst>
              <a:ext uri="{FF2B5EF4-FFF2-40B4-BE49-F238E27FC236}">
                <a16:creationId xmlns:a16="http://schemas.microsoft.com/office/drawing/2014/main" id="{BEE3493C-B071-2062-CDDE-7FE288066A3B}"/>
              </a:ext>
            </a:extLst>
          </p:cNvPr>
          <p:cNvSpPr/>
          <p:nvPr/>
        </p:nvSpPr>
        <p:spPr>
          <a:xfrm>
            <a:off x="1523255" y="40695149"/>
            <a:ext cx="19196580" cy="1817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950" eaLnBrk="0" hangingPunct="0">
              <a:spcBef>
                <a:spcPct val="50000"/>
              </a:spcBef>
            </a:pPr>
            <a:r>
              <a:rPr lang="en-AU" sz="2803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2803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</a:br>
            <a:r>
              <a:rPr lang="en-US" sz="2803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Can be Vancouver style i.e. 1 </a:t>
            </a:r>
            <a:r>
              <a:rPr lang="en-US" sz="2803" b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Meyer J-P et al</a:t>
            </a:r>
            <a:r>
              <a:rPr lang="en-US" sz="2803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803" i="1" dirty="0" err="1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Urol</a:t>
            </a:r>
            <a:r>
              <a:rPr lang="en-US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 Oncol 2002; 2;: 77-80</a:t>
            </a:r>
            <a:endParaRPr lang="en-US" sz="2803" dirty="0">
              <a:solidFill>
                <a:srgbClr val="165485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10" name="Rectángulo 35">
            <a:extLst>
              <a:ext uri="{FF2B5EF4-FFF2-40B4-BE49-F238E27FC236}">
                <a16:creationId xmlns:a16="http://schemas.microsoft.com/office/drawing/2014/main" id="{12A7C589-1F70-CFCB-81E4-5CF412CBA63A}"/>
              </a:ext>
            </a:extLst>
          </p:cNvPr>
          <p:cNvSpPr/>
          <p:nvPr/>
        </p:nvSpPr>
        <p:spPr>
          <a:xfrm>
            <a:off x="21986766" y="40872347"/>
            <a:ext cx="6763014" cy="101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71950" eaLnBrk="0" hangingPunct="0">
              <a:spcBef>
                <a:spcPct val="50000"/>
              </a:spcBef>
            </a:pPr>
            <a:r>
              <a:rPr lang="en-AU" sz="2990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Just highlight this text and replace with your own text. </a:t>
            </a:r>
            <a:endParaRPr lang="en-US" sz="2990" dirty="0">
              <a:solidFill>
                <a:srgbClr val="165485"/>
              </a:solidFill>
              <a:latin typeface="Meiryo UI" panose="020B0604030504040204" pitchFamily="34" charset="-128"/>
              <a:ea typeface="Meiryo UI" panose="020B0604030504040204" pitchFamily="34" charset="-128"/>
              <a:cs typeface="Arial" panose="020B0604020202020204" pitchFamily="34" charset="0"/>
            </a:endParaRPr>
          </a:p>
        </p:txBody>
      </p:sp>
      <p:sp>
        <p:nvSpPr>
          <p:cNvPr id="111" name="Rectángulo 36">
            <a:extLst>
              <a:ext uri="{FF2B5EF4-FFF2-40B4-BE49-F238E27FC236}">
                <a16:creationId xmlns:a16="http://schemas.microsoft.com/office/drawing/2014/main" id="{3B02E371-984E-C826-0CEE-0E561068B9AA}"/>
              </a:ext>
            </a:extLst>
          </p:cNvPr>
          <p:cNvSpPr/>
          <p:nvPr/>
        </p:nvSpPr>
        <p:spPr>
          <a:xfrm>
            <a:off x="10942545" y="10814449"/>
            <a:ext cx="17931740" cy="6131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3" i="1" dirty="0" err="1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etc</a:t>
            </a: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803" i="1" dirty="0">
                <a:solidFill>
                  <a:srgbClr val="165485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</p:txBody>
      </p:sp>
      <p:sp>
        <p:nvSpPr>
          <p:cNvPr id="112" name="Rectángulo 62">
            <a:extLst>
              <a:ext uri="{FF2B5EF4-FFF2-40B4-BE49-F238E27FC236}">
                <a16:creationId xmlns:a16="http://schemas.microsoft.com/office/drawing/2014/main" id="{DD47C327-D7B4-E416-CE1F-78986590A9C2}"/>
              </a:ext>
            </a:extLst>
          </p:cNvPr>
          <p:cNvSpPr/>
          <p:nvPr/>
        </p:nvSpPr>
        <p:spPr>
          <a:xfrm>
            <a:off x="864873" y="26322821"/>
            <a:ext cx="9023874" cy="922552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/>
          </a:p>
        </p:txBody>
      </p:sp>
      <p:sp>
        <p:nvSpPr>
          <p:cNvPr id="113" name="Text Box 40">
            <a:extLst>
              <a:ext uri="{FF2B5EF4-FFF2-40B4-BE49-F238E27FC236}">
                <a16:creationId xmlns:a16="http://schemas.microsoft.com/office/drawing/2014/main" id="{96FEE4CA-F654-2535-BA5C-7FCD82306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204" y="26459986"/>
            <a:ext cx="2997212" cy="695689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14" name="Rectángulo 65">
            <a:extLst>
              <a:ext uri="{FF2B5EF4-FFF2-40B4-BE49-F238E27FC236}">
                <a16:creationId xmlns:a16="http://schemas.microsoft.com/office/drawing/2014/main" id="{073AD903-A468-83AA-C5E6-AE766CC64DFD}"/>
              </a:ext>
            </a:extLst>
          </p:cNvPr>
          <p:cNvSpPr/>
          <p:nvPr/>
        </p:nvSpPr>
        <p:spPr>
          <a:xfrm>
            <a:off x="10442797" y="31373374"/>
            <a:ext cx="18967543" cy="954238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 dirty="0"/>
          </a:p>
        </p:txBody>
      </p:sp>
      <p:sp>
        <p:nvSpPr>
          <p:cNvPr id="115" name="Text Box 40">
            <a:extLst>
              <a:ext uri="{FF2B5EF4-FFF2-40B4-BE49-F238E27FC236}">
                <a16:creationId xmlns:a16="http://schemas.microsoft.com/office/drawing/2014/main" id="{EDB6D0E1-5B1C-B055-0C9E-3EDE84119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163" y="31526297"/>
            <a:ext cx="8950600" cy="856366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DISCUSSIONS &amp; CONCLUSIONS</a:t>
            </a:r>
          </a:p>
        </p:txBody>
      </p:sp>
      <p:sp>
        <p:nvSpPr>
          <p:cNvPr id="118" name="Rectángulo 73">
            <a:extLst>
              <a:ext uri="{FF2B5EF4-FFF2-40B4-BE49-F238E27FC236}">
                <a16:creationId xmlns:a16="http://schemas.microsoft.com/office/drawing/2014/main" id="{1C2399FF-19BD-2418-7B17-CAAE862A7B6F}"/>
              </a:ext>
            </a:extLst>
          </p:cNvPr>
          <p:cNvSpPr/>
          <p:nvPr/>
        </p:nvSpPr>
        <p:spPr>
          <a:xfrm>
            <a:off x="881465" y="19945444"/>
            <a:ext cx="9007281" cy="922552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/>
          </a:p>
        </p:txBody>
      </p:sp>
      <p:sp>
        <p:nvSpPr>
          <p:cNvPr id="119" name="Text Box 40">
            <a:extLst>
              <a:ext uri="{FF2B5EF4-FFF2-40B4-BE49-F238E27FC236}">
                <a16:creationId xmlns:a16="http://schemas.microsoft.com/office/drawing/2014/main" id="{18AA1ADD-779D-3028-9661-5703F7D68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9609" y="20058874"/>
            <a:ext cx="1585678" cy="695689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AIM</a:t>
            </a:r>
          </a:p>
        </p:txBody>
      </p:sp>
      <p:sp>
        <p:nvSpPr>
          <p:cNvPr id="120" name="Rectángulo 83">
            <a:extLst>
              <a:ext uri="{FF2B5EF4-FFF2-40B4-BE49-F238E27FC236}">
                <a16:creationId xmlns:a16="http://schemas.microsoft.com/office/drawing/2014/main" id="{226DCF2B-A222-8998-9C2E-043844BDD3E5}"/>
              </a:ext>
            </a:extLst>
          </p:cNvPr>
          <p:cNvSpPr/>
          <p:nvPr/>
        </p:nvSpPr>
        <p:spPr>
          <a:xfrm>
            <a:off x="10453040" y="9684427"/>
            <a:ext cx="18936138" cy="959347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/>
          </a:p>
        </p:txBody>
      </p:sp>
      <p:sp>
        <p:nvSpPr>
          <p:cNvPr id="121" name="Text Box 40">
            <a:extLst>
              <a:ext uri="{FF2B5EF4-FFF2-40B4-BE49-F238E27FC236}">
                <a16:creationId xmlns:a16="http://schemas.microsoft.com/office/drawing/2014/main" id="{AA76F562-11E0-5F39-AF0F-E2D9EEE012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17936" y="9827532"/>
            <a:ext cx="3004361" cy="695689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22" name="Rectángulo 111">
            <a:extLst>
              <a:ext uri="{FF2B5EF4-FFF2-40B4-BE49-F238E27FC236}">
                <a16:creationId xmlns:a16="http://schemas.microsoft.com/office/drawing/2014/main" id="{544EFF3F-49D1-63AE-98F3-7867B128B1BA}"/>
              </a:ext>
            </a:extLst>
          </p:cNvPr>
          <p:cNvSpPr/>
          <p:nvPr/>
        </p:nvSpPr>
        <p:spPr>
          <a:xfrm>
            <a:off x="881465" y="39331487"/>
            <a:ext cx="20356377" cy="934458"/>
          </a:xfrm>
          <a:prstGeom prst="rect">
            <a:avLst/>
          </a:prstGeom>
          <a:solidFill>
            <a:srgbClr val="2E74B6">
              <a:alpha val="99000"/>
            </a:srgbClr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/>
          </a:p>
        </p:txBody>
      </p:sp>
      <p:sp>
        <p:nvSpPr>
          <p:cNvPr id="123" name="Text Box 40">
            <a:extLst>
              <a:ext uri="{FF2B5EF4-FFF2-40B4-BE49-F238E27FC236}">
                <a16:creationId xmlns:a16="http://schemas.microsoft.com/office/drawing/2014/main" id="{FA6BAB0D-9AEC-551C-C943-C364DC207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787" y="39456824"/>
            <a:ext cx="4059380" cy="695689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4" name="Rectángulo 120">
            <a:extLst>
              <a:ext uri="{FF2B5EF4-FFF2-40B4-BE49-F238E27FC236}">
                <a16:creationId xmlns:a16="http://schemas.microsoft.com/office/drawing/2014/main" id="{61E581FC-FB5A-EC63-5163-3DA381F9E63B}"/>
              </a:ext>
            </a:extLst>
          </p:cNvPr>
          <p:cNvSpPr/>
          <p:nvPr/>
        </p:nvSpPr>
        <p:spPr>
          <a:xfrm>
            <a:off x="21678664" y="39334222"/>
            <a:ext cx="7668516" cy="922552"/>
          </a:xfrm>
          <a:prstGeom prst="rect">
            <a:avLst/>
          </a:prstGeom>
          <a:solidFill>
            <a:srgbClr val="2E74B6"/>
          </a:solidFill>
          <a:ln w="76200">
            <a:solidFill>
              <a:srgbClr val="2E7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82"/>
          </a:p>
        </p:txBody>
      </p:sp>
      <p:sp>
        <p:nvSpPr>
          <p:cNvPr id="125" name="Text Box 40">
            <a:extLst>
              <a:ext uri="{FF2B5EF4-FFF2-40B4-BE49-F238E27FC236}">
                <a16:creationId xmlns:a16="http://schemas.microsoft.com/office/drawing/2014/main" id="{A9057790-A901-2DB6-5357-86B4B5914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1871" y="39519713"/>
            <a:ext cx="7206283" cy="551570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126" name="Rectángulo 9">
            <a:extLst>
              <a:ext uri="{FF2B5EF4-FFF2-40B4-BE49-F238E27FC236}">
                <a16:creationId xmlns:a16="http://schemas.microsoft.com/office/drawing/2014/main" id="{D852B540-0153-D6F8-EFE9-0A3F16D17A8E}"/>
              </a:ext>
            </a:extLst>
          </p:cNvPr>
          <p:cNvSpPr/>
          <p:nvPr/>
        </p:nvSpPr>
        <p:spPr>
          <a:xfrm>
            <a:off x="14879846" y="17419250"/>
            <a:ext cx="3108749" cy="6108339"/>
          </a:xfrm>
          <a:prstGeom prst="rect">
            <a:avLst/>
          </a:prstGeom>
          <a:solidFill>
            <a:srgbClr val="F0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81" dirty="0"/>
          </a:p>
        </p:txBody>
      </p:sp>
      <p:sp>
        <p:nvSpPr>
          <p:cNvPr id="127" name="Text Box 40">
            <a:extLst>
              <a:ext uri="{FF2B5EF4-FFF2-40B4-BE49-F238E27FC236}">
                <a16:creationId xmlns:a16="http://schemas.microsoft.com/office/drawing/2014/main" id="{0E34BACF-483B-0396-29AF-41A1E2545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921" y="9814237"/>
            <a:ext cx="4691905" cy="695689"/>
          </a:xfrm>
          <a:prstGeom prst="rect">
            <a:avLst/>
          </a:prstGeom>
          <a:noFill/>
          <a:ln>
            <a:noFill/>
          </a:ln>
          <a:effectLst/>
        </p:spPr>
        <p:txBody>
          <a:bodyPr lIns="258461" tIns="258461" rIns="258461" bIns="258461" anchor="ctr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738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28" name="Rectángulo 1">
            <a:extLst>
              <a:ext uri="{FF2B5EF4-FFF2-40B4-BE49-F238E27FC236}">
                <a16:creationId xmlns:a16="http://schemas.microsoft.com/office/drawing/2014/main" id="{A2742BF2-4FA9-DE09-C2C4-A862B6CE3B0E}"/>
              </a:ext>
            </a:extLst>
          </p:cNvPr>
          <p:cNvSpPr/>
          <p:nvPr/>
        </p:nvSpPr>
        <p:spPr>
          <a:xfrm>
            <a:off x="14322835" y="24124069"/>
            <a:ext cx="9723984" cy="1299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616" i="1" dirty="0">
                <a:solidFill>
                  <a:srgbClr val="527D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not smaller than 15 pt. Left aligned if it refers to a figure on its left. Try to start the captions right at the top edge of the picture (graph or photo).</a:t>
            </a:r>
          </a:p>
        </p:txBody>
      </p:sp>
    </p:spTree>
    <p:extLst>
      <p:ext uri="{BB962C8B-B14F-4D97-AF65-F5344CB8AC3E}">
        <p14:creationId xmlns:p14="http://schemas.microsoft.com/office/powerpoint/2010/main" val="379391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9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9888</TotalTime>
  <Words>501</Words>
  <Application>Microsoft Macintosh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大森　俊平</dc:creator>
  <cp:lastModifiedBy>nakagawa koshi</cp:lastModifiedBy>
  <cp:revision>5</cp:revision>
  <dcterms:created xsi:type="dcterms:W3CDTF">2023-08-17T05:50:53Z</dcterms:created>
  <dcterms:modified xsi:type="dcterms:W3CDTF">2023-09-14T10:08:48Z</dcterms:modified>
</cp:coreProperties>
</file>