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/>
    <p:restoredTop sz="96327"/>
  </p:normalViewPr>
  <p:slideViewPr>
    <p:cSldViewPr snapToGrid="0" showGuides="1">
      <p:cViewPr varScale="1">
        <p:scale>
          <a:sx n="142" d="100"/>
          <a:sy n="142" d="100"/>
        </p:scale>
        <p:origin x="184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F7659-B264-F4B2-7DF8-70BC34B1DB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91027"/>
            <a:ext cx="9144000" cy="2018935"/>
          </a:xfr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en" altLang="ja-JP" dirty="0"/>
              <a:t>Click here to add title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EF4A9A0-6A18-33EC-9C1D-8760C083285F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4477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</a:t>
            </a:r>
            <a:r>
              <a:rPr lang="en-US" altLang="ja-JP" sz="4000" b="1" i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ja-JP"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EMS ASIA 2023</a:t>
            </a:r>
            <a:r>
              <a:rPr lang="ja-JP" altLang="en-US" sz="4000" b="1" i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Tokyo </a:t>
            </a:r>
            <a:br>
              <a:rPr lang="en-US" altLang="ja-JP"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4000" dirty="0">
              <a:solidFill>
                <a:schemeClr val="bg1"/>
              </a:solidFill>
            </a:endParaRPr>
          </a:p>
        </p:txBody>
      </p:sp>
      <p:pic>
        <p:nvPicPr>
          <p:cNvPr id="8" name="Picture 2" descr="JSEM">
            <a:extLst>
              <a:ext uri="{FF2B5EF4-FFF2-40B4-BE49-F238E27FC236}">
                <a16:creationId xmlns:a16="http://schemas.microsoft.com/office/drawing/2014/main" id="{8A264C19-BF49-65E9-7448-0A15C44E56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054" y="0"/>
            <a:ext cx="3364720" cy="12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33BA3D-87EA-B36D-59DF-FA2AA101A017}"/>
              </a:ext>
            </a:extLst>
          </p:cNvPr>
          <p:cNvSpPr txBox="1"/>
          <p:nvPr userDrawn="1"/>
        </p:nvSpPr>
        <p:spPr>
          <a:xfrm>
            <a:off x="1661160" y="1021579"/>
            <a:ext cx="1055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Post-pandemic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resilience and digital transformation of EMS Asia </a:t>
            </a:r>
          </a:p>
          <a:p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0B125C8E-6788-D359-94DE-30B385603C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25" y="78764"/>
            <a:ext cx="1320800" cy="1333500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AFEC7CD7-8FE4-FBE2-9EEA-50263F41DE33}"/>
              </a:ext>
            </a:extLst>
          </p:cNvPr>
          <p:cNvSpPr txBox="1">
            <a:spLocks/>
          </p:cNvSpPr>
          <p:nvPr userDrawn="1"/>
        </p:nvSpPr>
        <p:spPr>
          <a:xfrm>
            <a:off x="0" y="3782291"/>
            <a:ext cx="12192000" cy="3075709"/>
          </a:xfrm>
          <a:prstGeom prst="rect">
            <a:avLst/>
          </a:prstGeom>
          <a:solidFill>
            <a:srgbClr val="2E74B6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D7EF66-09DD-7B9D-7E86-3F4237BCCE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27668"/>
            <a:ext cx="9144000" cy="63269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Click here to add authors &amp; affiliations</a:t>
            </a:r>
          </a:p>
        </p:txBody>
      </p:sp>
    </p:spTree>
    <p:extLst>
      <p:ext uri="{BB962C8B-B14F-4D97-AF65-F5344CB8AC3E}">
        <p14:creationId xmlns:p14="http://schemas.microsoft.com/office/powerpoint/2010/main" val="3242589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08316-B89B-396C-1843-7FECC402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445F72-1D48-3340-AF8E-925BCACC4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D8266A-A737-B427-7A4C-C6D6A75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6C0BC7-F4F3-E59D-5058-349BFD8F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476381-5689-E600-B7F3-DDBF22E6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34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FDFDAB-C71E-694A-B85C-364BCAB43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12E09C-91FB-6D37-B742-F893B7EED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E1E16B-C263-7A0C-3DFF-15CB257B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861D62-0880-8CBB-E780-1943AE43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52E867-EEC3-CD4C-04C8-0DB6F9AD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23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CD6C6F-D91A-1D49-C04B-26483143E083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2E74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1F1D220-6E7F-999A-CD17-C49FE60E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355" y="135890"/>
            <a:ext cx="9953940" cy="1111019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D0AC76-48B8-53A0-9794-EEEFD9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1461452"/>
            <a:ext cx="11837324" cy="533971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solidFill>
                  <a:srgbClr val="002060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6586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7B4AE-2A05-08FD-01D7-8CE6C8D5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C81737-04F7-7F4C-7744-16D81E250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A80B87-8824-E22E-CE48-4C7B319C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91754-9E53-20DA-F944-A7F51261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E5892-17A2-82DD-FED9-E8BA7ED7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7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074823-52A2-D059-322E-4390C111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4844AE-4EBD-A174-5C4C-24C5625D4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F03090-115F-0531-D1F9-A119D5F83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FAB765-08AE-E0F7-FF3C-659567A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7BCEDE-830F-C347-942B-BB2F5BB6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3E9DD4-E503-3FDE-36B7-A3705A36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77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124E0-98BA-1182-BDDD-1C59EBD4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CEADC0-1D2B-E2B4-189B-6C3E52C50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CC8665-75E4-0F0D-8B2C-5B27152E8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F0EABC-A9B3-B856-4E50-CC799B360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04B82B-32FC-A7C1-2E2F-93607CA6E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58E5C7-AE42-7447-4652-019AD28D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82818E-9C4F-EE6F-13C0-5BB861E7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591072-FF5F-7DFA-8345-649550A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1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DD331-66D6-E245-DEF6-D2346673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4FD296-095D-641C-4110-43567978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6750D9-E80F-7E03-C03D-7D65D8ED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0924E0-841F-E917-F6AD-FCFD91F4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05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8277C9-95E5-AAA6-2648-2D6F184B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0B38D61-7B8F-20FB-32F0-FA6D0E26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AEDA77-BD92-3AB3-71CF-F273FDC7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27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7A129-9F0E-7A6A-BBB4-5C625159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A2EF93-EE73-39CC-B453-79ACC4B8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347B4-28E4-127D-9FCF-50520BD30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55F591-6F9A-0FE2-60C0-CB505B39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C73FA5-F4B7-F1F0-7A3F-1B1BA0A7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B6DEE5-BBBD-ED97-3BFF-FFB9DE7C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9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B6F39-0BC2-2B5C-6FC9-8415E1E0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E6997CC-74B3-68C3-1A75-95B6D229E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F28D3A-E3A9-4301-3FDA-79383CFBE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D42567-9714-6EB3-DC1B-40865C41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6377E8-4A54-77F7-A3CB-5B1B2784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704FEA-8EAA-B21D-4252-00C75092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37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58220F-EC8B-C25F-23EB-5B1B9B83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A1405B-AD4F-62FF-CC7A-8BB80C982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97510-1C3F-C5E2-6239-6EE607305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B712-0903-694B-BB41-CAFFCD5A8FE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D2827E-E36D-DC83-7CF7-8863C211E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1F8817-92D8-EF3B-F5DD-07462E1C0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DE08-33EA-6C42-AF39-0209C023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5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BBA8F-F04F-F384-0261-F78718A7B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9F6E1D-3990-E7AB-76A8-4F98FF96E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6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EBB50-4415-D362-EA25-A405A584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ja-JP" dirty="0"/>
              <a:t>Conflict of Interest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DF2B8-C99D-18D4-851B-5E343BFF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2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AE5C1-055C-3E5F-9B10-5F772518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3E8AAB-9DF2-7CF2-8C7A-6B2FE6D4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EC469-41AF-F77C-3DE9-6D7551E4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Aim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8015CA-6CA6-5805-9656-856CECA0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68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56D35-C3EF-B732-7EEC-26C7AD5B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Methods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307BE3-8EE2-3FDB-5754-D5D4CB0F8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C8388-CC85-890A-D9CE-BB9FC95E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Results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68B874-2E9F-E2C6-E047-C1D25750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3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20E8A-1439-F775-9ED6-D77E1CE0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7BD169-BDAF-F4AA-9754-0A6229BA4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9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FB8E13-CAEE-5020-020A-2BEDC043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DF25FE-3CC4-4338-5E8D-812AC8DC8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4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Macintosh PowerPoint</Application>
  <PresentationFormat>ワイド画面</PresentationFormat>
  <Paragraphs>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Conflict of Interest disclosure</vt:lpstr>
      <vt:lpstr>Introduction</vt:lpstr>
      <vt:lpstr>Aim</vt:lpstr>
      <vt:lpstr>Methods</vt:lpstr>
      <vt:lpstr>Results</vt:lpstr>
      <vt:lpstr>Discussions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nakagawa koshi</dc:creator>
  <cp:lastModifiedBy>nakagawa koshi</cp:lastModifiedBy>
  <cp:revision>1</cp:revision>
  <dcterms:created xsi:type="dcterms:W3CDTF">2023-09-14T10:10:04Z</dcterms:created>
  <dcterms:modified xsi:type="dcterms:W3CDTF">2023-09-14T10:26:02Z</dcterms:modified>
</cp:coreProperties>
</file>