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3" r:id="rId2"/>
  </p:sldMasterIdLst>
  <p:notesMasterIdLst>
    <p:notesMasterId r:id="rId4"/>
  </p:notesMasterIdLst>
  <p:sldIdLst>
    <p:sldId id="257" r:id="rId3"/>
  </p:sldIdLst>
  <p:sldSz cx="32918400" cy="21945600"/>
  <p:notesSz cx="6799263" cy="9931400"/>
  <p:defaultText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12">
          <p15:clr>
            <a:srgbClr val="A4A3A4"/>
          </p15:clr>
        </p15:guide>
        <p15:guide id="2" orient="horz" pos="192">
          <p15:clr>
            <a:srgbClr val="A4A3A4"/>
          </p15:clr>
        </p15:guide>
        <p15:guide id="3" orient="horz" pos="13489" userDrawn="1">
          <p15:clr>
            <a:srgbClr val="A4A3A4"/>
          </p15:clr>
        </p15:guide>
        <p15:guide id="4" orient="horz">
          <p15:clr>
            <a:srgbClr val="A4A3A4"/>
          </p15:clr>
        </p15:guide>
        <p15:guide id="5" pos="436">
          <p15:clr>
            <a:srgbClr val="A4A3A4"/>
          </p15:clr>
        </p15:guide>
        <p15:guide id="6" pos="20302">
          <p15:clr>
            <a:srgbClr val="A4A3A4"/>
          </p15:clr>
        </p15:guide>
      </p15:sldGuideLst>
    </p:ext>
    <p:ext uri="{2D200454-40CA-4A62-9FC3-DE9A4176ACB9}">
      <p15:notesGuideLst xmlns:p15="http://schemas.microsoft.com/office/powerpoint/2012/main">
        <p15:guide id="1" orient="horz" pos="3129" userDrawn="1">
          <p15:clr>
            <a:srgbClr val="A4A3A4"/>
          </p15:clr>
        </p15:guide>
        <p15:guide id="2"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 id="4" name="nakagawa koshi" initials="nk" lastIdx="13" clrIdx="4">
    <p:extLst>
      <p:ext uri="{19B8F6BF-5375-455C-9EA6-DF929625EA0E}">
        <p15:presenceInfo xmlns:p15="http://schemas.microsoft.com/office/powerpoint/2012/main" userId="5a9e73166e957d6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FB9"/>
    <a:srgbClr val="2F75B6"/>
    <a:srgbClr val="F3F5FA"/>
    <a:srgbClr val="CDD2DE"/>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2B62BF-C59B-4579-BEB4-2AA225841AD0}" v="21" dt="2022-06-01T07:50:51.5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83" autoAdjust="0"/>
    <p:restoredTop sz="95701" autoAdjust="0"/>
  </p:normalViewPr>
  <p:slideViewPr>
    <p:cSldViewPr snapToGrid="0" snapToObjects="1" showGuides="1">
      <p:cViewPr varScale="1">
        <p:scale>
          <a:sx n="38" d="100"/>
          <a:sy n="38" d="100"/>
        </p:scale>
        <p:origin x="1976" y="248"/>
      </p:cViewPr>
      <p:guideLst>
        <p:guide orient="horz" pos="2212"/>
        <p:guide orient="horz" pos="192"/>
        <p:guide orient="horz" pos="13489"/>
        <p:guide orient="horz"/>
        <p:guide pos="436"/>
        <p:guide pos="2030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0" d="100"/>
        <a:sy n="140" d="100"/>
      </p:scale>
      <p:origin x="0" y="0"/>
    </p:cViewPr>
  </p:sorterViewPr>
  <p:notesViewPr>
    <p:cSldViewPr snapToGrid="0" snapToObjects="1" showGuides="1">
      <p:cViewPr varScale="1">
        <p:scale>
          <a:sx n="77" d="100"/>
          <a:sy n="77" d="100"/>
        </p:scale>
        <p:origin x="-3138" y="-108"/>
      </p:cViewPr>
      <p:guideLst>
        <p:guide orient="horz" pos="3129"/>
        <p:guide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46347" cy="496570"/>
          </a:xfrm>
          <a:prstGeom prst="rect">
            <a:avLst/>
          </a:prstGeom>
        </p:spPr>
        <p:txBody>
          <a:bodyPr vert="horz" lIns="91447" tIns="45726" rIns="91447" bIns="45726" rtlCol="0"/>
          <a:lstStyle>
            <a:lvl1pPr algn="l">
              <a:defRPr sz="1200"/>
            </a:lvl1pPr>
          </a:lstStyle>
          <a:p>
            <a:endParaRPr lang="en-US" dirty="0"/>
          </a:p>
        </p:txBody>
      </p:sp>
      <p:sp>
        <p:nvSpPr>
          <p:cNvPr id="3" name="Date Placeholder 2"/>
          <p:cNvSpPr>
            <a:spLocks noGrp="1"/>
          </p:cNvSpPr>
          <p:nvPr>
            <p:ph type="dt" idx="1"/>
          </p:nvPr>
        </p:nvSpPr>
        <p:spPr>
          <a:xfrm>
            <a:off x="3851345" y="0"/>
            <a:ext cx="2946347" cy="496570"/>
          </a:xfrm>
          <a:prstGeom prst="rect">
            <a:avLst/>
          </a:prstGeom>
        </p:spPr>
        <p:txBody>
          <a:bodyPr vert="horz" lIns="91447" tIns="45726" rIns="91447" bIns="45726" rtlCol="0"/>
          <a:lstStyle>
            <a:lvl1pPr algn="r">
              <a:defRPr sz="1200"/>
            </a:lvl1pPr>
          </a:lstStyle>
          <a:p>
            <a:fld id="{E6CC2317-6751-4CD4-9995-8782DD78E936}" type="datetimeFigureOut">
              <a:rPr lang="en-US" smtClean="0"/>
              <a:pPr/>
              <a:t>9/14/23</a:t>
            </a:fld>
            <a:endParaRPr lang="en-US" dirty="0"/>
          </a:p>
        </p:txBody>
      </p:sp>
      <p:sp>
        <p:nvSpPr>
          <p:cNvPr id="4" name="Slide Image Placeholder 3"/>
          <p:cNvSpPr>
            <a:spLocks noGrp="1" noRot="1" noChangeAspect="1"/>
          </p:cNvSpPr>
          <p:nvPr>
            <p:ph type="sldImg" idx="2"/>
          </p:nvPr>
        </p:nvSpPr>
        <p:spPr>
          <a:xfrm>
            <a:off x="606425" y="744538"/>
            <a:ext cx="5586413" cy="3724275"/>
          </a:xfrm>
          <a:prstGeom prst="rect">
            <a:avLst/>
          </a:prstGeom>
          <a:noFill/>
          <a:ln w="12700">
            <a:solidFill>
              <a:prstClr val="black"/>
            </a:solidFill>
          </a:ln>
        </p:spPr>
        <p:txBody>
          <a:bodyPr vert="horz" lIns="91447" tIns="45726" rIns="91447" bIns="45726" rtlCol="0" anchor="ctr"/>
          <a:lstStyle/>
          <a:p>
            <a:endParaRPr lang="en-US" dirty="0"/>
          </a:p>
        </p:txBody>
      </p:sp>
      <p:sp>
        <p:nvSpPr>
          <p:cNvPr id="5" name="Notes Placeholder 4"/>
          <p:cNvSpPr>
            <a:spLocks noGrp="1"/>
          </p:cNvSpPr>
          <p:nvPr>
            <p:ph type="body" sz="quarter" idx="3"/>
          </p:nvPr>
        </p:nvSpPr>
        <p:spPr>
          <a:xfrm>
            <a:off x="679927" y="4717415"/>
            <a:ext cx="5439410" cy="4469130"/>
          </a:xfrm>
          <a:prstGeom prst="rect">
            <a:avLst/>
          </a:prstGeom>
        </p:spPr>
        <p:txBody>
          <a:bodyPr vert="horz" lIns="91447" tIns="45726" rIns="91447" bIns="4572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9433106"/>
            <a:ext cx="2946347" cy="496570"/>
          </a:xfrm>
          <a:prstGeom prst="rect">
            <a:avLst/>
          </a:prstGeom>
        </p:spPr>
        <p:txBody>
          <a:bodyPr vert="horz" lIns="91447" tIns="45726" rIns="91447" bIns="4572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1345" y="9433106"/>
            <a:ext cx="2946347" cy="496570"/>
          </a:xfrm>
          <a:prstGeom prst="rect">
            <a:avLst/>
          </a:prstGeom>
        </p:spPr>
        <p:txBody>
          <a:bodyPr vert="horz" lIns="91447" tIns="45726" rIns="91447" bIns="45726"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784840913"/>
      </p:ext>
    </p:extLst>
  </p:cSld>
  <p:clrMap bg1="lt1" tx1="dk1" bg2="lt2" tx2="dk2" accent1="accent1" accent2="accent2" accent3="accent3" accent4="accent4" accent5="accent5" accent6="accent6" hlink="hlink" folHlink="folHlink"/>
  <p:notesStyle>
    <a:lvl1pPr marL="0" algn="l" defTabSz="3134552" rtl="0" eaLnBrk="1" latinLnBrk="0" hangingPunct="1">
      <a:defRPr sz="4100" kern="1200">
        <a:solidFill>
          <a:schemeClr val="tx1"/>
        </a:solidFill>
        <a:latin typeface="+mn-lt"/>
        <a:ea typeface="+mn-ea"/>
        <a:cs typeface="+mn-cs"/>
      </a:defRPr>
    </a:lvl1pPr>
    <a:lvl2pPr marL="1567277" algn="l" defTabSz="3134552" rtl="0" eaLnBrk="1" latinLnBrk="0" hangingPunct="1">
      <a:defRPr sz="4100" kern="1200">
        <a:solidFill>
          <a:schemeClr val="tx1"/>
        </a:solidFill>
        <a:latin typeface="+mn-lt"/>
        <a:ea typeface="+mn-ea"/>
        <a:cs typeface="+mn-cs"/>
      </a:defRPr>
    </a:lvl2pPr>
    <a:lvl3pPr marL="3134552" algn="l" defTabSz="3134552" rtl="0" eaLnBrk="1" latinLnBrk="0" hangingPunct="1">
      <a:defRPr sz="4100" kern="1200">
        <a:solidFill>
          <a:schemeClr val="tx1"/>
        </a:solidFill>
        <a:latin typeface="+mn-lt"/>
        <a:ea typeface="+mn-ea"/>
        <a:cs typeface="+mn-cs"/>
      </a:defRPr>
    </a:lvl3pPr>
    <a:lvl4pPr marL="4701829" algn="l" defTabSz="3134552" rtl="0" eaLnBrk="1" latinLnBrk="0" hangingPunct="1">
      <a:defRPr sz="4100" kern="1200">
        <a:solidFill>
          <a:schemeClr val="tx1"/>
        </a:solidFill>
        <a:latin typeface="+mn-lt"/>
        <a:ea typeface="+mn-ea"/>
        <a:cs typeface="+mn-cs"/>
      </a:defRPr>
    </a:lvl4pPr>
    <a:lvl5pPr marL="6269105" algn="l" defTabSz="3134552" rtl="0" eaLnBrk="1" latinLnBrk="0" hangingPunct="1">
      <a:defRPr sz="4100" kern="1200">
        <a:solidFill>
          <a:schemeClr val="tx1"/>
        </a:solidFill>
        <a:latin typeface="+mn-lt"/>
        <a:ea typeface="+mn-ea"/>
        <a:cs typeface="+mn-cs"/>
      </a:defRPr>
    </a:lvl5pPr>
    <a:lvl6pPr marL="7836382" algn="l" defTabSz="3134552" rtl="0" eaLnBrk="1" latinLnBrk="0" hangingPunct="1">
      <a:defRPr sz="4100" kern="1200">
        <a:solidFill>
          <a:schemeClr val="tx1"/>
        </a:solidFill>
        <a:latin typeface="+mn-lt"/>
        <a:ea typeface="+mn-ea"/>
        <a:cs typeface="+mn-cs"/>
      </a:defRPr>
    </a:lvl6pPr>
    <a:lvl7pPr marL="9403659" algn="l" defTabSz="3134552" rtl="0" eaLnBrk="1" latinLnBrk="0" hangingPunct="1">
      <a:defRPr sz="4100" kern="1200">
        <a:solidFill>
          <a:schemeClr val="tx1"/>
        </a:solidFill>
        <a:latin typeface="+mn-lt"/>
        <a:ea typeface="+mn-ea"/>
        <a:cs typeface="+mn-cs"/>
      </a:defRPr>
    </a:lvl7pPr>
    <a:lvl8pPr marL="10970935" algn="l" defTabSz="3134552" rtl="0" eaLnBrk="1" latinLnBrk="0" hangingPunct="1">
      <a:defRPr sz="4100" kern="1200">
        <a:solidFill>
          <a:schemeClr val="tx1"/>
        </a:solidFill>
        <a:latin typeface="+mn-lt"/>
        <a:ea typeface="+mn-ea"/>
        <a:cs typeface="+mn-cs"/>
      </a:defRPr>
    </a:lvl8pPr>
    <a:lvl9pPr marL="12538212" algn="l" defTabSz="3134552" rtl="0" eaLnBrk="1" latinLnBrk="0" hangingPunct="1">
      <a:defRPr sz="4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854079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63" name="Text Placeholder 76"/>
          <p:cNvSpPr>
            <a:spLocks noGrp="1"/>
          </p:cNvSpPr>
          <p:nvPr>
            <p:ph type="body" sz="quarter" idx="150" hasCustomPrompt="1"/>
          </p:nvPr>
        </p:nvSpPr>
        <p:spPr>
          <a:xfrm>
            <a:off x="4378036" y="1522268"/>
            <a:ext cx="24162328" cy="805296"/>
          </a:xfrm>
          <a:prstGeom prst="rect">
            <a:avLst/>
          </a:prstGeom>
        </p:spPr>
        <p:txBody>
          <a:bodyPr>
            <a:normAutofit/>
          </a:bodyPr>
          <a:lstStyle>
            <a:lvl1pPr marL="0" indent="0"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65" name="Text Placeholder 76"/>
          <p:cNvSpPr>
            <a:spLocks noGrp="1"/>
          </p:cNvSpPr>
          <p:nvPr>
            <p:ph type="body" sz="quarter" idx="185" hasCustomPrompt="1"/>
          </p:nvPr>
        </p:nvSpPr>
        <p:spPr>
          <a:xfrm>
            <a:off x="4378036" y="319262"/>
            <a:ext cx="24162328" cy="1203006"/>
          </a:xfrm>
          <a:prstGeom prst="rect">
            <a:avLst/>
          </a:prstGeom>
        </p:spPr>
        <p:txBody>
          <a:bodyPr>
            <a:normAutofit/>
          </a:bodyPr>
          <a:lstStyle>
            <a:lvl1pPr marL="0" indent="0" algn="ctr">
              <a:buFontTx/>
              <a:buNone/>
              <a:defRPr sz="72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extLst>
    <p:ext uri="{DCECCB84-F9BA-43D5-87BE-67443E8EF086}">
      <p15:sldGuideLst xmlns:p15="http://schemas.microsoft.com/office/powerpoint/2012/main">
        <p15:guide id="1" orient="horz" pos="6912" userDrawn="1">
          <p15:clr>
            <a:srgbClr val="FBAE40"/>
          </p15:clr>
        </p15:guide>
        <p15:guide id="2" pos="10368"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8141" y="4002937"/>
            <a:ext cx="7542610"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691756" y="3510493"/>
            <a:ext cx="7536656" cy="531993"/>
          </a:xfrm>
          <a:prstGeom prst="rect">
            <a:avLst/>
          </a:prstGeom>
          <a:noFill/>
        </p:spPr>
        <p:txBody>
          <a:bodyPr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676949" y="10003197"/>
            <a:ext cx="7543800"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691754" y="9475009"/>
            <a:ext cx="7537847"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8687069" y="4026220"/>
            <a:ext cx="15540036"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8687068" y="3510493"/>
            <a:ext cx="15540038"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8687068" y="14542274"/>
            <a:ext cx="15540038"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8687068" y="14049831"/>
            <a:ext cx="15540038"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24679152" y="3510493"/>
            <a:ext cx="7535264"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24679152" y="4002937"/>
            <a:ext cx="7535264"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24679152" y="9515159"/>
            <a:ext cx="7535264"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24679152" y="10007602"/>
            <a:ext cx="7539038"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24679152" y="17119601"/>
            <a:ext cx="7535264"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4679152" y="17687564"/>
            <a:ext cx="7539038"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a:t>Enter your text here</a:t>
            </a:r>
          </a:p>
        </p:txBody>
      </p:sp>
      <p:sp>
        <p:nvSpPr>
          <p:cNvPr id="63" name="Text Placeholder 76"/>
          <p:cNvSpPr>
            <a:spLocks noGrp="1"/>
          </p:cNvSpPr>
          <p:nvPr>
            <p:ph type="body" sz="quarter" idx="150" hasCustomPrompt="1"/>
          </p:nvPr>
        </p:nvSpPr>
        <p:spPr>
          <a:xfrm>
            <a:off x="4378036" y="1522268"/>
            <a:ext cx="24162328" cy="805296"/>
          </a:xfrm>
          <a:prstGeom prst="rect">
            <a:avLst/>
          </a:prstGeom>
        </p:spPr>
        <p:txBody>
          <a:bodyPr>
            <a:normAutofit/>
          </a:bodyPr>
          <a:lstStyle>
            <a:lvl1pPr marL="0" indent="0"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64" name="Text Placeholder 76"/>
          <p:cNvSpPr>
            <a:spLocks noGrp="1"/>
          </p:cNvSpPr>
          <p:nvPr>
            <p:ph type="body" sz="quarter" idx="184" hasCustomPrompt="1"/>
          </p:nvPr>
        </p:nvSpPr>
        <p:spPr>
          <a:xfrm>
            <a:off x="4378036" y="2305475"/>
            <a:ext cx="24162328" cy="634555"/>
          </a:xfrm>
          <a:prstGeom prst="rect">
            <a:avLst/>
          </a:prstGeom>
        </p:spPr>
        <p:txBody>
          <a:bodyPr>
            <a:normAutofit/>
          </a:bodyPr>
          <a:lstStyle>
            <a:lvl1pPr marL="0" indent="0" algn="ctr">
              <a:buFontTx/>
              <a:buNone/>
              <a:defRPr sz="40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65" name="Text Placeholder 76"/>
          <p:cNvSpPr>
            <a:spLocks noGrp="1"/>
          </p:cNvSpPr>
          <p:nvPr>
            <p:ph type="body" sz="quarter" idx="185" hasCustomPrompt="1"/>
          </p:nvPr>
        </p:nvSpPr>
        <p:spPr>
          <a:xfrm>
            <a:off x="4378036" y="319262"/>
            <a:ext cx="24162328" cy="1203006"/>
          </a:xfrm>
          <a:prstGeom prst="rect">
            <a:avLst/>
          </a:prstGeom>
        </p:spPr>
        <p:txBody>
          <a:bodyPr>
            <a:normAutofit/>
          </a:bodyPr>
          <a:lstStyle>
            <a:lvl1pPr marL="0" indent="0" algn="ctr">
              <a:buFontTx/>
              <a:buNone/>
              <a:defRPr sz="72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2F75B6"/>
            </a:gs>
            <a:gs pos="58000">
              <a:srgbClr val="A8CAE9"/>
            </a:gs>
            <a:gs pos="26000">
              <a:srgbClr val="2F75B6">
                <a:lumMod val="78000"/>
                <a:lumOff val="22000"/>
                <a:alpha val="81198"/>
              </a:srgbClr>
            </a:gs>
            <a:gs pos="97000">
              <a:schemeClr val="bg1"/>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1"/>
            <a:ext cx="32918400" cy="4195483"/>
          </a:xfrm>
          <a:prstGeom prst="rect">
            <a:avLst/>
          </a:prstGeom>
          <a:solidFill>
            <a:srgbClr val="2F75B6"/>
          </a:solidFill>
          <a:ln w="9525">
            <a:noFill/>
            <a:miter lim="800000"/>
            <a:headEnd/>
            <a:tailEnd/>
          </a:ln>
          <a:effectLst/>
        </p:spPr>
        <p:txBody>
          <a:bodyPr wrap="none" lIns="65304" tIns="32651" rIns="65304" bIns="32651"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3134552" rtl="0" eaLnBrk="1" latinLnBrk="0" hangingPunct="1">
        <a:spcBef>
          <a:spcPct val="0"/>
        </a:spcBef>
        <a:buNone/>
        <a:defRPr sz="6300" kern="1200">
          <a:solidFill>
            <a:schemeClr val="bg1"/>
          </a:solidFill>
          <a:latin typeface="Trebuchet MS" pitchFamily="34" charset="0"/>
          <a:ea typeface="+mj-ea"/>
          <a:cs typeface="+mj-cs"/>
        </a:defRPr>
      </a:lvl1pPr>
    </p:titleStyle>
    <p:bodyStyle>
      <a:lvl1pPr marL="1175457" indent="-1175457" algn="l" defTabSz="313455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824" indent="-979547" algn="l" defTabSz="313455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191" indent="-783639" algn="l" defTabSz="3134552"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5468"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744"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020"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296"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4573"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1849"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2F75B6"/>
            </a:gs>
            <a:gs pos="58000">
              <a:srgbClr val="A8CAE9"/>
            </a:gs>
            <a:gs pos="26000">
              <a:srgbClr val="2F75B6">
                <a:lumMod val="78000"/>
                <a:lumOff val="22000"/>
                <a:alpha val="81198"/>
              </a:srgbClr>
            </a:gs>
            <a:gs pos="97000">
              <a:schemeClr val="bg1"/>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918400" cy="3200400"/>
          </a:xfrm>
          <a:prstGeom prst="rect">
            <a:avLst/>
          </a:prstGeom>
          <a:solidFill>
            <a:schemeClr val="accent5">
              <a:lumMod val="75000"/>
            </a:schemeClr>
          </a:solidFill>
          <a:ln w="9525">
            <a:solidFill>
              <a:schemeClr val="tx1"/>
            </a:solidFill>
            <a:miter lim="800000"/>
            <a:headEnd/>
            <a:tailEnd/>
          </a:ln>
          <a:effectLst/>
        </p:spPr>
        <p:txBody>
          <a:bodyPr wrap="none" lIns="65304" tIns="32651" rIns="65304" bIns="32651" anchor="ctr"/>
          <a:lstStyle/>
          <a:p>
            <a:pPr>
              <a:defRPr/>
            </a:pPr>
            <a:endParaRPr lang="en-US" dirty="0"/>
          </a:p>
        </p:txBody>
      </p:sp>
      <p:sp>
        <p:nvSpPr>
          <p:cNvPr id="8" name="Rectangle 33"/>
          <p:cNvSpPr>
            <a:spLocks noChangeArrowheads="1"/>
          </p:cNvSpPr>
          <p:nvPr/>
        </p:nvSpPr>
        <p:spPr bwMode="auto">
          <a:xfrm>
            <a:off x="685800" y="3505200"/>
            <a:ext cx="7543800" cy="17830800"/>
          </a:xfrm>
          <a:prstGeom prst="roundRect">
            <a:avLst>
              <a:gd name="adj" fmla="val 4925"/>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9" name="Rectangle 9"/>
          <p:cNvSpPr>
            <a:spLocks noChangeArrowheads="1"/>
          </p:cNvSpPr>
          <p:nvPr/>
        </p:nvSpPr>
        <p:spPr bwMode="auto">
          <a:xfrm>
            <a:off x="0" y="3203575"/>
            <a:ext cx="32918400" cy="101600"/>
          </a:xfrm>
          <a:prstGeom prst="rect">
            <a:avLst/>
          </a:prstGeom>
          <a:solidFill>
            <a:schemeClr val="accent5">
              <a:lumMod val="50000"/>
            </a:schemeClr>
          </a:solidFill>
          <a:ln w="152400">
            <a:noFill/>
            <a:miter lim="800000"/>
            <a:headEnd/>
            <a:tailEnd/>
          </a:ln>
          <a:effectLst/>
        </p:spPr>
        <p:txBody>
          <a:bodyPr wrap="none" lIns="65304" tIns="32651" rIns="65304" bIns="32651" anchor="ctr"/>
          <a:lstStyle/>
          <a:p>
            <a:pPr>
              <a:defRPr/>
            </a:pPr>
            <a:endParaRPr lang="en-US" dirty="0"/>
          </a:p>
        </p:txBody>
      </p:sp>
      <p:sp>
        <p:nvSpPr>
          <p:cNvPr id="10" name="Text Box 14"/>
          <p:cNvSpPr txBox="1">
            <a:spLocks noChangeArrowheads="1"/>
          </p:cNvSpPr>
          <p:nvPr/>
        </p:nvSpPr>
        <p:spPr bwMode="auto">
          <a:xfrm>
            <a:off x="1333503" y="21528803"/>
            <a:ext cx="1885950" cy="247393"/>
          </a:xfrm>
          <a:prstGeom prst="rect">
            <a:avLst/>
          </a:prstGeom>
          <a:noFill/>
          <a:ln w="9525">
            <a:noFill/>
            <a:miter lim="800000"/>
            <a:headEnd/>
            <a:tailEnd/>
          </a:ln>
          <a:effectLst/>
        </p:spPr>
        <p:txBody>
          <a:bodyPr lIns="65180" tIns="32584" rIns="65180" bIns="32584">
            <a:spAutoFit/>
          </a:bodyPr>
          <a:lstStyle/>
          <a:p>
            <a:pPr eaLnBrk="0" hangingPunct="0">
              <a:lnSpc>
                <a:spcPct val="65000"/>
              </a:lnSpc>
              <a:spcBef>
                <a:spcPct val="50000"/>
              </a:spcBef>
              <a:defRPr/>
            </a:pPr>
            <a:r>
              <a:rPr lang="en-US" sz="4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800" b="1" dirty="0">
                <a:solidFill>
                  <a:schemeClr val="bg1">
                    <a:lumMod val="75000"/>
                  </a:schemeClr>
                </a:solidFill>
                <a:latin typeface="Arial" charset="0"/>
              </a:rPr>
              <a:t>www.PosterPresentations.com</a:t>
            </a:r>
          </a:p>
        </p:txBody>
      </p:sp>
      <p:sp>
        <p:nvSpPr>
          <p:cNvPr id="27" name="Rectangle 33"/>
          <p:cNvSpPr>
            <a:spLocks noChangeArrowheads="1"/>
          </p:cNvSpPr>
          <p:nvPr userDrawn="1"/>
        </p:nvSpPr>
        <p:spPr bwMode="auto">
          <a:xfrm>
            <a:off x="8685807" y="3505200"/>
            <a:ext cx="15543610" cy="17830800"/>
          </a:xfrm>
          <a:prstGeom prst="roundRect">
            <a:avLst>
              <a:gd name="adj" fmla="val 2351"/>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30" name="Rectangle 33"/>
          <p:cNvSpPr>
            <a:spLocks noChangeArrowheads="1"/>
          </p:cNvSpPr>
          <p:nvPr userDrawn="1"/>
        </p:nvSpPr>
        <p:spPr bwMode="auto">
          <a:xfrm>
            <a:off x="24685625" y="3505200"/>
            <a:ext cx="7543800" cy="17830800"/>
          </a:xfrm>
          <a:prstGeom prst="roundRect">
            <a:avLst>
              <a:gd name="adj" fmla="val 4925"/>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65304" tIns="32651" rIns="65304" bIns="32651" anchor="ctr"/>
          <a:lstStyle/>
          <a:p>
            <a:pPr>
              <a:defRPr/>
            </a:pPr>
            <a:endParaRPr lang="en-US" dirty="0"/>
          </a:p>
        </p:txBody>
      </p:sp>
      <p:grpSp>
        <p:nvGrpSpPr>
          <p:cNvPr id="37" name="Group 36"/>
          <p:cNvGrpSpPr>
            <a:grpSpLocks noChangeAspect="1"/>
          </p:cNvGrpSpPr>
          <p:nvPr userDrawn="1"/>
        </p:nvGrpSpPr>
        <p:grpSpPr>
          <a:xfrm>
            <a:off x="-6886463" y="2"/>
            <a:ext cx="6608534" cy="21945598"/>
            <a:chOff x="-11220550" y="-1"/>
            <a:chExt cx="11014226" cy="27432000"/>
          </a:xfrm>
        </p:grpSpPr>
        <p:sp>
          <p:nvSpPr>
            <p:cNvPr id="38" name="Rectangle 37"/>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2000" b="1" spc="0" dirty="0">
                  <a:solidFill>
                    <a:srgbClr val="FF0000"/>
                  </a:solidFill>
                  <a:latin typeface="Trebuchet MS" pitchFamily="34" charset="0"/>
                </a:rPr>
                <a:t>(—THIS SIDEBAR DOES NOT PRINT—)</a:t>
              </a:r>
            </a:p>
            <a:p>
              <a:pPr marL="0" marR="0" indent="0" algn="ctr" defTabSz="1518341" rtl="0" eaLnBrk="1" fontAlgn="auto" latinLnBrk="0" hangingPunct="1">
                <a:lnSpc>
                  <a:spcPct val="100000"/>
                </a:lnSpc>
                <a:spcBef>
                  <a:spcPts val="0"/>
                </a:spcBef>
                <a:spcAft>
                  <a:spcPts val="0"/>
                </a:spcAft>
                <a:buClrTx/>
                <a:buSzTx/>
                <a:buFontTx/>
                <a:buNone/>
                <a:tabLst/>
                <a:defRPr/>
              </a:pPr>
              <a:endParaRPr lang="en-US" sz="2000" b="1" spc="600" dirty="0">
                <a:solidFill>
                  <a:schemeClr val="bg1"/>
                </a:solidFill>
                <a:latin typeface="Trebuchet MS" pitchFamily="34" charset="0"/>
              </a:endParaRPr>
            </a:p>
            <a:p>
              <a:pPr algn="ctr"/>
              <a:r>
                <a:rPr lang="en-US" sz="2800" b="1" spc="600" dirty="0">
                  <a:solidFill>
                    <a:schemeClr val="bg1"/>
                  </a:solidFill>
                  <a:latin typeface="Trebuchet MS" pitchFamily="34" charset="0"/>
                </a:rPr>
                <a:t>DESIGN</a:t>
              </a:r>
              <a:r>
                <a:rPr lang="en-US" sz="2800" b="1" spc="600" baseline="0" dirty="0">
                  <a:solidFill>
                    <a:schemeClr val="bg1"/>
                  </a:solidFill>
                  <a:latin typeface="Trebuchet MS" pitchFamily="34" charset="0"/>
                </a:rPr>
                <a:t> </a:t>
              </a:r>
              <a:r>
                <a:rPr lang="en-US" sz="2800" b="1" spc="600" dirty="0">
                  <a:solidFill>
                    <a:schemeClr val="bg1"/>
                  </a:solidFill>
                  <a:latin typeface="Trebuchet MS" pitchFamily="34" charset="0"/>
                </a:rPr>
                <a:t>GUIDE</a:t>
              </a:r>
            </a:p>
            <a:p>
              <a:pPr algn="ctr"/>
              <a:r>
                <a:rPr lang="en-US" sz="1050" b="1" dirty="0">
                  <a:latin typeface="Trebuchet MS" pitchFamily="34" charset="0"/>
                </a:rPr>
                <a:t> </a:t>
              </a:r>
            </a:p>
            <a:p>
              <a:pPr defTabSz="3765639"/>
              <a:r>
                <a:rPr lang="en-US" sz="1800" i="0" dirty="0">
                  <a:latin typeface="Trebuchet MS" pitchFamily="34" charset="0"/>
                </a:rPr>
                <a:t>This PowerPoint</a:t>
              </a:r>
              <a:r>
                <a:rPr lang="en-US" sz="1800" i="0" baseline="0" dirty="0">
                  <a:latin typeface="Trebuchet MS" pitchFamily="34" charset="0"/>
                </a:rPr>
                <a:t> </a:t>
              </a:r>
              <a:r>
                <a:rPr lang="en-US" sz="1800" i="0" dirty="0">
                  <a:latin typeface="Trebuchet MS" pitchFamily="34" charset="0"/>
                </a:rPr>
                <a:t>2007 template produces</a:t>
              </a:r>
              <a:r>
                <a:rPr lang="en-US" sz="1800" i="0" baseline="0" dirty="0">
                  <a:latin typeface="Trebuchet MS" pitchFamily="34" charset="0"/>
                </a:rPr>
                <a:t> </a:t>
              </a:r>
              <a:r>
                <a:rPr lang="en-US" sz="1800" i="0" dirty="0">
                  <a:latin typeface="Trebuchet MS" pitchFamily="34" charset="0"/>
                </a:rPr>
                <a:t>a 48”x72” presentation poster. </a:t>
              </a:r>
              <a:r>
                <a:rPr lang="en-US" sz="1800" dirty="0">
                  <a:latin typeface="Trebuchet MS" pitchFamily="34" charset="0"/>
                </a:rPr>
                <a:t>You</a:t>
              </a:r>
              <a:r>
                <a:rPr lang="en-US" sz="1800" baseline="0" dirty="0">
                  <a:latin typeface="Trebuchet MS" pitchFamily="34" charset="0"/>
                </a:rPr>
                <a:t> can u</a:t>
              </a:r>
              <a:r>
                <a:rPr lang="en-US" sz="1800" dirty="0">
                  <a:latin typeface="Trebuchet MS" pitchFamily="34" charset="0"/>
                </a:rPr>
                <a:t>se</a:t>
              </a:r>
              <a:r>
                <a:rPr lang="en-US" sz="1800" baseline="0" dirty="0">
                  <a:latin typeface="Trebuchet MS" pitchFamily="34" charset="0"/>
                </a:rPr>
                <a:t> it to create your research poster and </a:t>
              </a:r>
              <a:r>
                <a:rPr lang="en-US" sz="1800" dirty="0">
                  <a:latin typeface="Trebuchet MS" pitchFamily="34" charset="0"/>
                </a:rPr>
                <a:t>save valuable time placing titles, subtitles,</a:t>
              </a:r>
              <a:r>
                <a:rPr lang="en-US" sz="1800" baseline="0" dirty="0">
                  <a:latin typeface="Trebuchet MS" pitchFamily="34" charset="0"/>
                </a:rPr>
                <a:t> text, and graphics</a:t>
              </a:r>
              <a:r>
                <a:rPr lang="en-US" sz="1800" dirty="0">
                  <a:latin typeface="Trebuchet MS" pitchFamily="34" charset="0"/>
                </a:rPr>
                <a:t>. </a:t>
              </a:r>
            </a:p>
            <a:p>
              <a:pPr defTabSz="3765639"/>
              <a:r>
                <a:rPr lang="en-US" sz="1050" dirty="0">
                  <a:latin typeface="Trebuchet MS" pitchFamily="34" charset="0"/>
                </a:rPr>
                <a:t> </a:t>
              </a:r>
            </a:p>
            <a:p>
              <a:pPr defTabSz="4389219"/>
              <a:r>
                <a:rPr lang="en-US" sz="1800" dirty="0">
                  <a:latin typeface="Trebuchet MS" pitchFamily="34" charset="0"/>
                </a:rPr>
                <a:t>We provide a series of online answer your poster production questions. To view our template tutorials, go online to </a:t>
              </a:r>
              <a:r>
                <a:rPr lang="en-US" sz="1800" b="1" dirty="0">
                  <a:solidFill>
                    <a:srgbClr val="FFC000"/>
                  </a:solidFill>
                  <a:latin typeface="Trebuchet MS" pitchFamily="34" charset="0"/>
                </a:rPr>
                <a:t>PosterPresentations.com</a:t>
              </a:r>
              <a:r>
                <a:rPr lang="en-US" sz="1800" b="1" dirty="0">
                  <a:solidFill>
                    <a:schemeClr val="bg1"/>
                  </a:solidFill>
                  <a:latin typeface="Trebuchet MS" pitchFamily="34" charset="0"/>
                </a:rPr>
                <a:t> </a:t>
              </a:r>
              <a:r>
                <a:rPr lang="en-US" sz="1800" dirty="0">
                  <a:solidFill>
                    <a:schemeClr val="bg1"/>
                  </a:solidFill>
                  <a:latin typeface="Trebuchet MS" pitchFamily="34" charset="0"/>
                </a:rPr>
                <a:t>and click on HELP DESK.</a:t>
              </a:r>
            </a:p>
            <a:p>
              <a:pPr defTabSz="4389219"/>
              <a:r>
                <a:rPr lang="en-US" sz="1050" dirty="0">
                  <a:latin typeface="Trebuchet MS" pitchFamily="34" charset="0"/>
                </a:rPr>
                <a:t> </a:t>
              </a:r>
            </a:p>
            <a:p>
              <a:pPr defTabSz="4389219"/>
              <a:r>
                <a:rPr lang="en-US" sz="1800" dirty="0">
                  <a:solidFill>
                    <a:schemeClr val="bg1"/>
                  </a:solidFill>
                  <a:latin typeface="Trebuchet MS" pitchFamily="34" charset="0"/>
                </a:rPr>
                <a:t>When</a:t>
              </a:r>
              <a:r>
                <a:rPr lang="en-US" sz="1800" baseline="0" dirty="0">
                  <a:solidFill>
                    <a:schemeClr val="bg1"/>
                  </a:solidFill>
                  <a:latin typeface="Trebuchet MS" pitchFamily="34" charset="0"/>
                </a:rPr>
                <a:t> you are ready to</a:t>
              </a:r>
              <a:r>
                <a:rPr lang="en-US" sz="1800" dirty="0">
                  <a:solidFill>
                    <a:schemeClr val="bg1"/>
                  </a:solidFill>
                  <a:latin typeface="Trebuchet MS" pitchFamily="34" charset="0"/>
                </a:rPr>
                <a:t> </a:t>
              </a:r>
              <a:r>
                <a:rPr lang="en-US" sz="1800" baseline="0" dirty="0">
                  <a:solidFill>
                    <a:schemeClr val="bg1"/>
                  </a:solidFill>
                  <a:latin typeface="Trebuchet MS" pitchFamily="34" charset="0"/>
                </a:rPr>
                <a:t> print your poster</a:t>
              </a:r>
              <a:r>
                <a:rPr lang="en-US" sz="1800" dirty="0">
                  <a:solidFill>
                    <a:schemeClr val="bg1"/>
                  </a:solidFill>
                  <a:latin typeface="Trebuchet MS" pitchFamily="34" charset="0"/>
                </a:rPr>
                <a:t>,</a:t>
              </a:r>
              <a:r>
                <a:rPr lang="en-US" sz="1800" baseline="0" dirty="0">
                  <a:solidFill>
                    <a:schemeClr val="bg1"/>
                  </a:solidFill>
                  <a:latin typeface="Trebuchet MS" pitchFamily="34" charset="0"/>
                </a:rPr>
                <a:t> go online to </a:t>
              </a:r>
              <a:r>
                <a:rPr lang="en-US" sz="1800" b="0" dirty="0">
                  <a:solidFill>
                    <a:schemeClr val="bg1"/>
                  </a:solidFill>
                  <a:latin typeface="Trebuchet MS" pitchFamily="34" charset="0"/>
                </a:rPr>
                <a:t>PosterPresentations.com</a:t>
              </a:r>
              <a:br>
                <a:rPr lang="en-US" sz="1800" dirty="0">
                  <a:solidFill>
                    <a:schemeClr val="bg1"/>
                  </a:solidFill>
                  <a:latin typeface="Trebuchet MS" pitchFamily="34" charset="0"/>
                </a:rPr>
              </a:br>
              <a:r>
                <a:rPr lang="en-US" sz="1050" dirty="0">
                  <a:solidFill>
                    <a:schemeClr val="bg1"/>
                  </a:solidFill>
                  <a:latin typeface="Trebuchet MS" pitchFamily="34" charset="0"/>
                </a:rPr>
                <a:t> </a:t>
              </a:r>
            </a:p>
            <a:p>
              <a:pPr algn="l" defTabSz="3765639"/>
              <a:r>
                <a:rPr lang="en-US" sz="1800" b="0" dirty="0">
                  <a:solidFill>
                    <a:schemeClr val="bg1"/>
                  </a:solidFill>
                  <a:latin typeface="Trebuchet MS" pitchFamily="34" charset="0"/>
                </a:rPr>
                <a:t>Need</a:t>
              </a:r>
              <a:r>
                <a:rPr lang="en-US" sz="1800" b="0" baseline="0" dirty="0">
                  <a:solidFill>
                    <a:schemeClr val="bg1"/>
                  </a:solidFill>
                  <a:latin typeface="Trebuchet MS" pitchFamily="34" charset="0"/>
                </a:rPr>
                <a:t> assistance? Call us at </a:t>
              </a:r>
              <a:r>
                <a:rPr lang="en-US" sz="1800" b="0" dirty="0">
                  <a:solidFill>
                    <a:srgbClr val="FFC000"/>
                  </a:solidFill>
                  <a:latin typeface="Trebuchet MS" pitchFamily="34" charset="0"/>
                </a:rPr>
                <a:t>1.510.649.3001</a:t>
              </a:r>
            </a:p>
            <a:p>
              <a:pPr algn="l" defTabSz="3765639"/>
              <a:r>
                <a:rPr lang="en-US" sz="1050" b="1" dirty="0">
                  <a:solidFill>
                    <a:srgbClr val="FFFF00"/>
                  </a:solidFill>
                  <a:latin typeface="Trebuchet MS" pitchFamily="34" charset="0"/>
                </a:rPr>
                <a:t> </a:t>
              </a:r>
            </a:p>
            <a:p>
              <a:pPr algn="l" defTabSz="3765639"/>
              <a:endParaRPr lang="en-US" sz="1050" b="1" dirty="0">
                <a:solidFill>
                  <a:srgbClr val="FFFF00"/>
                </a:solidFill>
                <a:latin typeface="Trebuchet MS" pitchFamily="34" charset="0"/>
              </a:endParaRPr>
            </a:p>
            <a:p>
              <a:pPr algn="l" defTabSz="3765639"/>
              <a:endParaRPr lang="en-US" sz="1050" b="1" dirty="0">
                <a:solidFill>
                  <a:srgbClr val="FFFF00"/>
                </a:solidFill>
                <a:latin typeface="Trebuchet MS" pitchFamily="34" charset="0"/>
              </a:endParaRPr>
            </a:p>
            <a:p>
              <a:pPr algn="l" defTabSz="3765639"/>
              <a:endParaRPr lang="en-US" sz="1050" b="1" dirty="0">
                <a:solidFill>
                  <a:srgbClr val="FFFF00"/>
                </a:solidFill>
                <a:latin typeface="Trebuchet MS" pitchFamily="34" charset="0"/>
              </a:endParaRPr>
            </a:p>
            <a:p>
              <a:pPr algn="l" defTabSz="3765639"/>
              <a:endParaRPr lang="en-US" sz="1050" b="1" dirty="0">
                <a:solidFill>
                  <a:srgbClr val="FFFF00"/>
                </a:solidFill>
                <a:latin typeface="Trebuchet MS" pitchFamily="34" charset="0"/>
              </a:endParaRPr>
            </a:p>
            <a:p>
              <a:pPr algn="ctr"/>
              <a:endParaRPr lang="en-US" sz="1600" b="1" dirty="0">
                <a:solidFill>
                  <a:schemeClr val="bg1"/>
                </a:solidFill>
                <a:latin typeface="Trebuchet MS" pitchFamily="34" charset="0"/>
              </a:endParaRPr>
            </a:p>
            <a:p>
              <a:pPr algn="ctr"/>
              <a:r>
                <a:rPr lang="en-US" sz="2800" b="1" spc="600" dirty="0">
                  <a:solidFill>
                    <a:schemeClr val="bg1"/>
                  </a:solidFill>
                  <a:latin typeface="Trebuchet MS" pitchFamily="34" charset="0"/>
                </a:rPr>
                <a:t>QUICK START</a:t>
              </a:r>
            </a:p>
            <a:p>
              <a:pPr algn="ctr"/>
              <a:r>
                <a:rPr lang="en-US" sz="1050" b="1" baseline="0" dirty="0">
                  <a:solidFill>
                    <a:schemeClr val="bg1"/>
                  </a:solidFill>
                  <a:latin typeface="Trebuchet MS" pitchFamily="34" charset="0"/>
                </a:rPr>
                <a:t> </a:t>
              </a:r>
            </a:p>
            <a:p>
              <a:pPr algn="ctr"/>
              <a:r>
                <a:rPr lang="en-US" sz="2000" b="1" baseline="0" dirty="0">
                  <a:solidFill>
                    <a:srgbClr val="FFC000"/>
                  </a:solidFill>
                  <a:latin typeface="Trebuchet MS" pitchFamily="34" charset="0"/>
                </a:rPr>
                <a:t>Zoom in and out</a:t>
              </a:r>
            </a:p>
            <a:p>
              <a:pPr marL="1203325" indent="0" algn="l" defTabSz="850900"/>
              <a:r>
                <a:rPr lang="en-US" sz="16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800" b="0" baseline="0" dirty="0">
                <a:solidFill>
                  <a:schemeClr val="bg1"/>
                </a:solidFill>
                <a:latin typeface="Trebuchet MS" pitchFamily="34" charset="0"/>
              </a:endParaRPr>
            </a:p>
            <a:p>
              <a:pPr algn="ctr"/>
              <a:r>
                <a:rPr lang="en-US" sz="2000" b="1" baseline="0" dirty="0">
                  <a:solidFill>
                    <a:srgbClr val="FFC000"/>
                  </a:solidFill>
                  <a:latin typeface="Trebuchet MS" pitchFamily="34" charset="0"/>
                </a:rPr>
                <a:t>Title, Authors, and Affiliations</a:t>
              </a:r>
            </a:p>
            <a:p>
              <a:pPr algn="l"/>
              <a:r>
                <a:rPr lang="en-US" sz="1600" b="0" baseline="0" dirty="0">
                  <a:solidFill>
                    <a:schemeClr val="bg1">
                      <a:lumMod val="75000"/>
                    </a:schemeClr>
                  </a:solidFill>
                  <a:latin typeface="Trebuchet MS" pitchFamily="34" charset="0"/>
                </a:rPr>
                <a:t>Start designing your poster by adding the title, the names of the authors, and the affiliated institutions. </a:t>
              </a:r>
              <a:r>
                <a:rPr lang="en-US" sz="16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50" b="0" spc="0" baseline="0" dirty="0">
                  <a:solidFill>
                    <a:schemeClr val="bg1">
                      <a:lumMod val="75000"/>
                    </a:schemeClr>
                  </a:solidFill>
                  <a:latin typeface="Trebuchet MS" pitchFamily="34" charset="0"/>
                </a:rPr>
                <a:t> </a:t>
              </a:r>
            </a:p>
            <a:p>
              <a:pPr algn="l"/>
              <a:r>
                <a:rPr lang="en-US" sz="1600" b="1" spc="300" baseline="0" dirty="0">
                  <a:solidFill>
                    <a:srgbClr val="FFC000"/>
                  </a:solidFill>
                  <a:latin typeface="Trebuchet MS" pitchFamily="34" charset="0"/>
                </a:rPr>
                <a:t>TIP</a:t>
              </a:r>
              <a:r>
                <a:rPr lang="en-US" sz="1600" b="1" baseline="0" dirty="0">
                  <a:solidFill>
                    <a:srgbClr val="FFC000"/>
                  </a:solidFill>
                  <a:latin typeface="Trebuchet MS" pitchFamily="34" charset="0"/>
                </a:rPr>
                <a:t>: </a:t>
              </a:r>
              <a:r>
                <a:rPr lang="en-US" sz="1600" b="0" baseline="0" dirty="0">
                  <a:solidFill>
                    <a:schemeClr val="bg1">
                      <a:lumMod val="75000"/>
                    </a:schemeClr>
                  </a:solidFill>
                  <a:latin typeface="Trebuchet MS" pitchFamily="34" charset="0"/>
                </a:rPr>
                <a:t>The font size of your title should be bigger than your name(s) and institution name(s).</a:t>
              </a:r>
            </a:p>
            <a:p>
              <a:pPr algn="l"/>
              <a:endParaRPr lang="en-US" sz="1600" b="0" baseline="0" dirty="0">
                <a:solidFill>
                  <a:schemeClr val="bg1">
                    <a:lumMod val="75000"/>
                  </a:schemeClr>
                </a:solidFill>
                <a:latin typeface="Trebuchet MS" pitchFamily="34" charset="0"/>
              </a:endParaRPr>
            </a:p>
            <a:p>
              <a:pPr algn="l"/>
              <a:endParaRPr lang="en-US" sz="1600" b="0" baseline="0" dirty="0">
                <a:solidFill>
                  <a:schemeClr val="bg1">
                    <a:lumMod val="75000"/>
                  </a:schemeClr>
                </a:solidFill>
                <a:latin typeface="Trebuchet MS" pitchFamily="34" charset="0"/>
              </a:endParaRPr>
            </a:p>
            <a:p>
              <a:pPr algn="l"/>
              <a:br>
                <a:rPr lang="en-US" sz="1800" b="1" baseline="0" dirty="0">
                  <a:solidFill>
                    <a:schemeClr val="bg1"/>
                  </a:solidFill>
                  <a:latin typeface="Trebuchet MS" pitchFamily="34" charset="0"/>
                </a:rPr>
              </a:br>
              <a:endParaRPr lang="en-US" sz="1800" b="1" dirty="0">
                <a:solidFill>
                  <a:schemeClr val="bg1"/>
                </a:solidFill>
                <a:latin typeface="Trebuchet MS" pitchFamily="34" charset="0"/>
              </a:endParaRPr>
            </a:p>
            <a:p>
              <a:pPr algn="ctr"/>
              <a:endParaRPr lang="en-US" sz="1800" b="1" dirty="0">
                <a:solidFill>
                  <a:srgbClr val="FFC000"/>
                </a:solidFill>
                <a:latin typeface="Trebuchet MS" pitchFamily="34" charset="0"/>
              </a:endParaRPr>
            </a:p>
            <a:p>
              <a:pPr algn="ctr"/>
              <a:endParaRPr lang="en-US" sz="1800" b="1" dirty="0">
                <a:solidFill>
                  <a:srgbClr val="FFC000"/>
                </a:solidFill>
                <a:latin typeface="Trebuchet MS" pitchFamily="34" charset="0"/>
              </a:endParaRPr>
            </a:p>
            <a:p>
              <a:pPr algn="ctr"/>
              <a:r>
                <a:rPr lang="en-US" sz="2000" b="1" dirty="0">
                  <a:solidFill>
                    <a:srgbClr val="FFC000"/>
                  </a:solidFill>
                  <a:latin typeface="Trebuchet MS" pitchFamily="34" charset="0"/>
                </a:rPr>
                <a:t>Adding Logos</a:t>
              </a:r>
              <a:r>
                <a:rPr lang="en-US" sz="2000" b="1" baseline="0" dirty="0">
                  <a:solidFill>
                    <a:srgbClr val="FFC000"/>
                  </a:solidFill>
                  <a:latin typeface="Trebuchet MS" pitchFamily="34" charset="0"/>
                </a:rPr>
                <a:t> / Seals</a:t>
              </a:r>
            </a:p>
            <a:p>
              <a:pPr algn="l"/>
              <a:r>
                <a:rPr lang="en-US" sz="16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50" b="0" spc="300" baseline="0" dirty="0">
                <a:solidFill>
                  <a:schemeClr val="bg1">
                    <a:lumMod val="75000"/>
                  </a:schemeClr>
                </a:solidFill>
                <a:latin typeface="Trebuchet MS" pitchFamily="34" charset="0"/>
              </a:endParaRPr>
            </a:p>
            <a:p>
              <a:pPr algn="l"/>
              <a:r>
                <a:rPr lang="en-US" sz="1600" b="1" spc="300" baseline="0" dirty="0">
                  <a:solidFill>
                    <a:srgbClr val="FFC000"/>
                  </a:solidFill>
                  <a:latin typeface="Trebuchet MS" pitchFamily="34" charset="0"/>
                </a:rPr>
                <a:t>TIP:</a:t>
              </a:r>
              <a:r>
                <a:rPr lang="en-US" sz="1600" b="1" spc="0" baseline="0" dirty="0">
                  <a:solidFill>
                    <a:srgbClr val="FFC000"/>
                  </a:solidFill>
                  <a:latin typeface="Trebuchet MS" pitchFamily="34" charset="0"/>
                </a:rPr>
                <a:t> </a:t>
              </a:r>
              <a:r>
                <a:rPr lang="en-US" sz="1600" b="0" baseline="0" dirty="0">
                  <a:solidFill>
                    <a:schemeClr val="bg1">
                      <a:lumMod val="75000"/>
                    </a:schemeClr>
                  </a:solidFill>
                  <a:latin typeface="Trebuchet MS" pitchFamily="34" charset="0"/>
                </a:rPr>
                <a:t>See if your company’s logo is available on our free poster templates page.</a:t>
              </a:r>
            </a:p>
            <a:p>
              <a:pPr algn="l"/>
              <a:endParaRPr lang="en-US" sz="1600" b="0" baseline="0" dirty="0">
                <a:latin typeface="Trebuchet MS" pitchFamily="34" charset="0"/>
              </a:endParaRPr>
            </a:p>
            <a:p>
              <a:pPr algn="ctr"/>
              <a:r>
                <a:rPr lang="en-US" sz="2000" b="1" baseline="0" dirty="0">
                  <a:solidFill>
                    <a:srgbClr val="FFC000"/>
                  </a:solidFill>
                  <a:latin typeface="Trebuchet MS" pitchFamily="34" charset="0"/>
                </a:rPr>
                <a:t>Photographs / Graphics</a:t>
              </a:r>
            </a:p>
            <a:p>
              <a:pPr algn="l" defTabSz="977900"/>
              <a:r>
                <a:rPr lang="en-US" sz="16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600" b="0" spc="0" baseline="0" dirty="0">
                  <a:solidFill>
                    <a:schemeClr val="bg1">
                      <a:lumMod val="75000"/>
                    </a:schemeClr>
                  </a:solidFill>
                  <a:latin typeface="Trebuchet MS" pitchFamily="34" charset="0"/>
                </a:rPr>
                <a:t>disproportionally.</a:t>
              </a:r>
            </a:p>
            <a:p>
              <a:pPr algn="l" defTabSz="977900"/>
              <a:endParaRPr lang="en-US" sz="1600" b="0" baseline="0" dirty="0">
                <a:latin typeface="Trebuchet MS" pitchFamily="34" charset="0"/>
              </a:endParaRPr>
            </a:p>
            <a:p>
              <a:pPr algn="ctr"/>
              <a:endParaRPr lang="en-US" sz="1800" b="1" baseline="0" dirty="0">
                <a:solidFill>
                  <a:srgbClr val="FFC000"/>
                </a:solidFill>
                <a:latin typeface="Trebuchet MS" pitchFamily="34" charset="0"/>
              </a:endParaRPr>
            </a:p>
            <a:p>
              <a:pPr algn="ctr"/>
              <a:endParaRPr lang="en-US" sz="1800" b="1" baseline="0" dirty="0">
                <a:solidFill>
                  <a:srgbClr val="FFC000"/>
                </a:solidFill>
                <a:latin typeface="Trebuchet MS" pitchFamily="34" charset="0"/>
              </a:endParaRPr>
            </a:p>
            <a:p>
              <a:pPr algn="ctr"/>
              <a:endParaRPr lang="en-US" sz="1800" b="1" baseline="0" dirty="0">
                <a:solidFill>
                  <a:srgbClr val="FFC000"/>
                </a:solidFill>
                <a:latin typeface="Trebuchet MS" pitchFamily="34" charset="0"/>
              </a:endParaRPr>
            </a:p>
            <a:p>
              <a:pPr algn="ctr"/>
              <a:endParaRPr lang="en-US" sz="1800" b="1" baseline="0" dirty="0">
                <a:solidFill>
                  <a:srgbClr val="FFC000"/>
                </a:solidFill>
                <a:latin typeface="Trebuchet MS" pitchFamily="34" charset="0"/>
              </a:endParaRPr>
            </a:p>
            <a:p>
              <a:pPr algn="ctr"/>
              <a:endParaRPr lang="en-US" sz="1800" b="1" baseline="0" dirty="0">
                <a:solidFill>
                  <a:srgbClr val="FFC000"/>
                </a:solidFill>
                <a:latin typeface="Trebuchet MS" pitchFamily="34" charset="0"/>
              </a:endParaRPr>
            </a:p>
            <a:p>
              <a:pPr algn="ctr"/>
              <a:endParaRPr lang="en-US" sz="1800" b="1" baseline="0" dirty="0">
                <a:solidFill>
                  <a:srgbClr val="FFC000"/>
                </a:solidFill>
                <a:latin typeface="Trebuchet MS" pitchFamily="34" charset="0"/>
              </a:endParaRPr>
            </a:p>
            <a:p>
              <a:pPr algn="ctr"/>
              <a:endParaRPr lang="en-US" sz="1800" b="1" baseline="0" dirty="0">
                <a:solidFill>
                  <a:srgbClr val="FFC000"/>
                </a:solidFill>
                <a:latin typeface="Trebuchet MS" pitchFamily="34" charset="0"/>
              </a:endParaRPr>
            </a:p>
            <a:p>
              <a:pPr algn="ctr"/>
              <a:endParaRPr lang="en-US" sz="1800" b="1" baseline="0" dirty="0">
                <a:solidFill>
                  <a:srgbClr val="FFC000"/>
                </a:solidFill>
                <a:latin typeface="Trebuchet MS" pitchFamily="34" charset="0"/>
              </a:endParaRPr>
            </a:p>
            <a:p>
              <a:pPr algn="ctr"/>
              <a:r>
                <a:rPr lang="en-US" sz="2000" b="1" baseline="0" dirty="0">
                  <a:solidFill>
                    <a:srgbClr val="FFC000"/>
                  </a:solidFill>
                  <a:latin typeface="Trebuchet MS" pitchFamily="34" charset="0"/>
                </a:rPr>
                <a:t>Image Quality Check</a:t>
              </a:r>
            </a:p>
            <a:p>
              <a:pPr lvl="0" algn="l" defTabSz="977900"/>
              <a:r>
                <a:rPr lang="en-US" sz="1600" b="0" baseline="0" dirty="0">
                  <a:solidFill>
                    <a:schemeClr val="bg1">
                      <a:lumMod val="75000"/>
                    </a:schemeClr>
                  </a:solidFill>
                  <a:latin typeface="Trebuchet MS" pitchFamily="34" charset="0"/>
                </a:rPr>
                <a:t>Zoom in and look at your images at 100% magnification. If they look good they will print well. </a:t>
              </a:r>
              <a:endParaRPr lang="en-US" sz="1800" b="0" dirty="0">
                <a:latin typeface="Trebuchet MS" pitchFamily="34" charset="0"/>
              </a:endParaRPr>
            </a:p>
          </p:txBody>
        </p:sp>
        <p:cxnSp>
          <p:nvCxnSpPr>
            <p:cNvPr id="39" name="Straight Connector 38"/>
            <p:cNvCxnSpPr/>
            <p:nvPr userDrawn="1"/>
          </p:nvCxnSpPr>
          <p:spPr>
            <a:xfrm>
              <a:off x="-11220550" y="6558957"/>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40" name="Picture 39"/>
            <p:cNvPicPr>
              <a:picLocks noChangeAspect="1"/>
            </p:cNvPicPr>
            <p:nvPr userDrawn="1"/>
          </p:nvPicPr>
          <p:blipFill>
            <a:blip r:embed="rId3"/>
            <a:stretch>
              <a:fillRect/>
            </a:stretch>
          </p:blipFill>
          <p:spPr>
            <a:xfrm>
              <a:off x="-10921163" y="8258380"/>
              <a:ext cx="1597665" cy="1001614"/>
            </a:xfrm>
            <a:prstGeom prst="rect">
              <a:avLst/>
            </a:prstGeom>
          </p:spPr>
        </p:pic>
        <p:pic>
          <p:nvPicPr>
            <p:cNvPr id="41" name="Picture 40"/>
            <p:cNvPicPr>
              <a:picLocks noChangeAspect="1"/>
            </p:cNvPicPr>
            <p:nvPr userDrawn="1"/>
          </p:nvPicPr>
          <p:blipFill>
            <a:blip r:embed="rId4"/>
            <a:stretch>
              <a:fillRect/>
            </a:stretch>
          </p:blipFill>
          <p:spPr>
            <a:xfrm>
              <a:off x="-10736023" y="12656056"/>
              <a:ext cx="9986807" cy="877998"/>
            </a:xfrm>
            <a:prstGeom prst="rect">
              <a:avLst/>
            </a:prstGeom>
          </p:spPr>
        </p:pic>
        <p:grpSp>
          <p:nvGrpSpPr>
            <p:cNvPr id="42" name="Group 41"/>
            <p:cNvGrpSpPr/>
            <p:nvPr userDrawn="1"/>
          </p:nvGrpSpPr>
          <p:grpSpPr>
            <a:xfrm>
              <a:off x="-9844889" y="20003965"/>
              <a:ext cx="7631078" cy="1987374"/>
              <a:chOff x="-4516464" y="11400895"/>
              <a:chExt cx="3516822" cy="1095700"/>
            </a:xfrm>
          </p:grpSpPr>
          <p:grpSp>
            <p:nvGrpSpPr>
              <p:cNvPr id="71" name="Group 70"/>
              <p:cNvGrpSpPr/>
              <p:nvPr userDrawn="1"/>
            </p:nvGrpSpPr>
            <p:grpSpPr>
              <a:xfrm>
                <a:off x="-2783494" y="11400931"/>
                <a:ext cx="624373" cy="894738"/>
                <a:chOff x="-3958698" y="11604666"/>
                <a:chExt cx="779266" cy="1282148"/>
              </a:xfrm>
            </p:grpSpPr>
            <p:pic>
              <p:nvPicPr>
                <p:cNvPr id="77" name="Picture 76"/>
                <p:cNvPicPr>
                  <a:picLocks noChangeAspect="1"/>
                </p:cNvPicPr>
                <p:nvPr userDrawn="1"/>
              </p:nvPicPr>
              <p:blipFill>
                <a:blip r:embed="rId5"/>
                <a:stretch>
                  <a:fillRect/>
                </a:stretch>
              </p:blipFill>
              <p:spPr>
                <a:xfrm>
                  <a:off x="-3948160" y="11604666"/>
                  <a:ext cx="768728" cy="1090753"/>
                </a:xfrm>
                <a:prstGeom prst="rect">
                  <a:avLst/>
                </a:prstGeom>
              </p:spPr>
            </p:pic>
            <p:sp>
              <p:nvSpPr>
                <p:cNvPr id="78" name="TextBox 56"/>
                <p:cNvSpPr txBox="1"/>
                <p:nvPr userDrawn="1"/>
              </p:nvSpPr>
              <p:spPr>
                <a:xfrm>
                  <a:off x="-3958698" y="12643655"/>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a:solidFill>
                        <a:schemeClr val="tx1"/>
                      </a:solidFill>
                    </a:rPr>
                    <a:t>ORIGINAL</a:t>
                  </a:r>
                </a:p>
              </p:txBody>
            </p:sp>
          </p:grpSp>
          <p:grpSp>
            <p:nvGrpSpPr>
              <p:cNvPr id="72" name="Group 71"/>
              <p:cNvGrpSpPr/>
              <p:nvPr userDrawn="1"/>
            </p:nvGrpSpPr>
            <p:grpSpPr>
              <a:xfrm>
                <a:off x="-2033159" y="11400901"/>
                <a:ext cx="1033517" cy="907673"/>
                <a:chOff x="-2921738" y="11667366"/>
                <a:chExt cx="1420279" cy="1247341"/>
              </a:xfrm>
            </p:grpSpPr>
            <p:pic>
              <p:nvPicPr>
                <p:cNvPr id="75" name="Picture 74"/>
                <p:cNvPicPr>
                  <a:picLocks noChangeAspect="1"/>
                </p:cNvPicPr>
                <p:nvPr userDrawn="1"/>
              </p:nvPicPr>
              <p:blipFill>
                <a:blip r:embed="rId5"/>
                <a:stretch>
                  <a:fillRect/>
                </a:stretch>
              </p:blipFill>
              <p:spPr>
                <a:xfrm>
                  <a:off x="-2921738" y="11667366"/>
                  <a:ext cx="1420279" cy="1029695"/>
                </a:xfrm>
                <a:prstGeom prst="rect">
                  <a:avLst/>
                </a:prstGeom>
              </p:spPr>
            </p:pic>
            <p:sp>
              <p:nvSpPr>
                <p:cNvPr id="76" name="TextBox 54"/>
                <p:cNvSpPr txBox="1"/>
                <p:nvPr userDrawn="1"/>
              </p:nvSpPr>
              <p:spPr>
                <a:xfrm>
                  <a:off x="-2918992" y="1264265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a:solidFill>
                        <a:schemeClr val="bg1"/>
                      </a:solidFill>
                    </a:rPr>
                    <a:t>DISTORTED</a:t>
                  </a:r>
                  <a:endParaRPr lang="en-US" sz="700" b="1" dirty="0">
                    <a:solidFill>
                      <a:schemeClr val="bg1"/>
                    </a:solidFill>
                  </a:endParaRPr>
                </a:p>
              </p:txBody>
            </p:sp>
          </p:grpSp>
          <p:pic>
            <p:nvPicPr>
              <p:cNvPr id="73" name="Picture 72"/>
              <p:cNvPicPr>
                <a:picLocks noChangeAspect="1"/>
              </p:cNvPicPr>
              <p:nvPr userDrawn="1"/>
            </p:nvPicPr>
            <p:blipFill>
              <a:blip r:embed="rId6"/>
              <a:stretch>
                <a:fillRect/>
              </a:stretch>
            </p:blipFill>
            <p:spPr>
              <a:xfrm>
                <a:off x="-4516464" y="11400895"/>
                <a:ext cx="1098742" cy="847761"/>
              </a:xfrm>
              <a:prstGeom prst="rect">
                <a:avLst/>
              </a:prstGeom>
            </p:spPr>
          </p:pic>
          <p:sp>
            <p:nvSpPr>
              <p:cNvPr id="74" name="TextBox 52"/>
              <p:cNvSpPr txBox="1"/>
              <p:nvPr userDrawn="1"/>
            </p:nvSpPr>
            <p:spPr>
              <a:xfrm>
                <a:off x="-4471893" y="12298627"/>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a:solidFill>
                      <a:schemeClr val="bg1"/>
                    </a:solidFill>
                  </a:rPr>
                  <a:t>Corner</a:t>
                </a:r>
                <a:r>
                  <a:rPr lang="en-US" sz="1400" baseline="0" dirty="0">
                    <a:solidFill>
                      <a:schemeClr val="bg1"/>
                    </a:solidFill>
                  </a:rPr>
                  <a:t> handles</a:t>
                </a:r>
                <a:endParaRPr lang="en-US" sz="1400" dirty="0">
                  <a:solidFill>
                    <a:schemeClr val="bg1"/>
                  </a:solidFill>
                </a:endParaRPr>
              </a:p>
            </p:txBody>
          </p:sp>
        </p:grpSp>
        <p:grpSp>
          <p:nvGrpSpPr>
            <p:cNvPr id="43" name="Group 42"/>
            <p:cNvGrpSpPr/>
            <p:nvPr userDrawn="1"/>
          </p:nvGrpSpPr>
          <p:grpSpPr>
            <a:xfrm>
              <a:off x="-9469558" y="23877378"/>
              <a:ext cx="7832477" cy="2027099"/>
              <a:chOff x="-4365215" y="13511542"/>
              <a:chExt cx="3609638" cy="1117602"/>
            </a:xfrm>
          </p:grpSpPr>
          <p:pic>
            <p:nvPicPr>
              <p:cNvPr id="44" name="Picture 43"/>
              <p:cNvPicPr/>
              <p:nvPr userDrawn="1"/>
            </p:nvPicPr>
            <p:blipFill>
              <a:blip r:embed="rId7"/>
              <a:stretch>
                <a:fillRect/>
              </a:stretch>
            </p:blipFill>
            <p:spPr>
              <a:xfrm>
                <a:off x="-4116855" y="13661577"/>
                <a:ext cx="1512652" cy="772700"/>
              </a:xfrm>
              <a:prstGeom prst="rect">
                <a:avLst/>
              </a:prstGeom>
            </p:spPr>
          </p:pic>
          <p:pic>
            <p:nvPicPr>
              <p:cNvPr id="45" name="Picture 44"/>
              <p:cNvPicPr/>
              <p:nvPr userDrawn="1"/>
            </p:nvPicPr>
            <p:blipFill>
              <a:blip r:embed="rId8"/>
              <a:stretch>
                <a:fillRect/>
              </a:stretch>
            </p:blipFill>
            <p:spPr>
              <a:xfrm>
                <a:off x="-2534018" y="13661577"/>
                <a:ext cx="1512652" cy="772700"/>
              </a:xfrm>
              <a:prstGeom prst="rect">
                <a:avLst/>
              </a:prstGeom>
            </p:spPr>
          </p:pic>
          <p:sp>
            <p:nvSpPr>
              <p:cNvPr id="69" name="TextBox 47"/>
              <p:cNvSpPr txBox="1"/>
              <p:nvPr userDrawn="1"/>
            </p:nvSpPr>
            <p:spPr>
              <a:xfrm rot="16200000">
                <a:off x="-4859006" y="14005333"/>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a:solidFill>
                      <a:srgbClr val="92D050"/>
                    </a:solidFill>
                  </a:rPr>
                  <a:t>Good</a:t>
                </a:r>
                <a:r>
                  <a:rPr lang="en-US" sz="1100" baseline="0" dirty="0">
                    <a:solidFill>
                      <a:srgbClr val="92D050"/>
                    </a:solidFill>
                  </a:rPr>
                  <a:t> </a:t>
                </a:r>
                <a:r>
                  <a:rPr lang="en-US" sz="1100" baseline="0" dirty="0">
                    <a:solidFill>
                      <a:schemeClr val="bg1"/>
                    </a:solidFill>
                  </a:rPr>
                  <a:t>printing quality</a:t>
                </a:r>
                <a:endParaRPr lang="en-US" sz="1100" dirty="0">
                  <a:solidFill>
                    <a:schemeClr val="bg1"/>
                  </a:solidFill>
                </a:endParaRPr>
              </a:p>
            </p:txBody>
          </p:sp>
          <p:sp>
            <p:nvSpPr>
              <p:cNvPr id="70" name="TextBox 48"/>
              <p:cNvSpPr txBox="1"/>
              <p:nvPr userDrawn="1"/>
            </p:nvSpPr>
            <p:spPr>
              <a:xfrm rot="16200000">
                <a:off x="-1385298" y="13999423"/>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a:solidFill>
                      <a:srgbClr val="FF0000"/>
                    </a:solidFill>
                  </a:rPr>
                  <a:t>Bad </a:t>
                </a:r>
                <a:r>
                  <a:rPr lang="en-US" sz="1200" dirty="0">
                    <a:solidFill>
                      <a:schemeClr val="bg1"/>
                    </a:solidFill>
                  </a:rPr>
                  <a:t>printing quality</a:t>
                </a:r>
              </a:p>
            </p:txBody>
          </p:sp>
        </p:grpSp>
      </p:grpSp>
      <p:grpSp>
        <p:nvGrpSpPr>
          <p:cNvPr id="79" name="Group 78"/>
          <p:cNvGrpSpPr>
            <a:grpSpLocks noChangeAspect="1"/>
          </p:cNvGrpSpPr>
          <p:nvPr userDrawn="1"/>
        </p:nvGrpSpPr>
        <p:grpSpPr>
          <a:xfrm>
            <a:off x="33172104" y="11216"/>
            <a:ext cx="6632760" cy="21934383"/>
            <a:chOff x="36782324" y="0"/>
            <a:chExt cx="11062139" cy="27432000"/>
          </a:xfrm>
        </p:grpSpPr>
        <p:sp>
          <p:nvSpPr>
            <p:cNvPr id="80" name="Rectangle 79"/>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3200" b="1" spc="600" dirty="0">
                  <a:solidFill>
                    <a:schemeClr val="bg1"/>
                  </a:solidFill>
                  <a:latin typeface="Trebuchet MS" pitchFamily="34" charset="0"/>
                </a:rPr>
                <a:t>QUICK START (cont.)</a:t>
              </a:r>
            </a:p>
            <a:p>
              <a:pPr algn="ctr"/>
              <a:endParaRPr lang="en-US" sz="2800" b="1" baseline="0" dirty="0">
                <a:solidFill>
                  <a:schemeClr val="bg1"/>
                </a:solidFill>
                <a:latin typeface="Trebuchet MS" pitchFamily="34" charset="0"/>
              </a:endParaRPr>
            </a:p>
            <a:p>
              <a:pPr algn="ctr"/>
              <a:r>
                <a:rPr lang="en-US" sz="20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6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6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600" b="0" baseline="0" dirty="0">
                <a:solidFill>
                  <a:schemeClr val="bg1">
                    <a:lumMod val="75000"/>
                  </a:schemeClr>
                </a:solidFill>
                <a:latin typeface="Trebuchet MS" pitchFamily="34" charset="0"/>
              </a:endParaRPr>
            </a:p>
            <a:p>
              <a:pPr marL="0" indent="0" algn="l" defTabSz="114300"/>
              <a:endParaRPr lang="en-US" sz="1600" b="0" baseline="0" dirty="0">
                <a:solidFill>
                  <a:schemeClr val="bg1">
                    <a:lumMod val="75000"/>
                  </a:schemeClr>
                </a:solidFill>
                <a:latin typeface="Trebuchet MS" pitchFamily="34" charset="0"/>
              </a:endParaRPr>
            </a:p>
            <a:p>
              <a:pPr marL="0" indent="0" algn="l" defTabSz="114300"/>
              <a:endParaRPr lang="en-US" sz="1600" b="0" baseline="0" dirty="0">
                <a:solidFill>
                  <a:schemeClr val="bg1">
                    <a:lumMod val="75000"/>
                  </a:schemeClr>
                </a:solidFill>
                <a:latin typeface="Trebuchet MS" pitchFamily="34" charset="0"/>
              </a:endParaRPr>
            </a:p>
            <a:p>
              <a:pPr marL="0" indent="0" algn="l" defTabSz="114300"/>
              <a:endParaRPr lang="en-US" sz="1600" b="0" baseline="0" dirty="0">
                <a:solidFill>
                  <a:schemeClr val="bg1">
                    <a:lumMod val="75000"/>
                  </a:schemeClr>
                </a:solidFill>
                <a:latin typeface="Trebuchet MS" pitchFamily="34" charset="0"/>
              </a:endParaRPr>
            </a:p>
            <a:p>
              <a:pPr marL="0" indent="0" algn="l" defTabSz="114300"/>
              <a:endParaRPr lang="en-US" sz="1600" b="0" baseline="0" dirty="0">
                <a:solidFill>
                  <a:schemeClr val="bg1">
                    <a:lumMod val="75000"/>
                  </a:schemeClr>
                </a:solidFill>
                <a:latin typeface="Trebuchet MS" pitchFamily="34" charset="0"/>
              </a:endParaRPr>
            </a:p>
            <a:p>
              <a:pPr marL="0" indent="0" algn="l" defTabSz="114300"/>
              <a:endParaRPr lang="en-US" sz="1600" b="0" baseline="0" dirty="0">
                <a:solidFill>
                  <a:schemeClr val="bg1">
                    <a:lumMod val="75000"/>
                  </a:schemeClr>
                </a:solidFill>
                <a:latin typeface="Trebuchet MS" pitchFamily="34" charset="0"/>
              </a:endParaRPr>
            </a:p>
            <a:p>
              <a:pPr marL="0" indent="0" algn="l" defTabSz="114300"/>
              <a:endParaRPr lang="en-US" sz="1600" b="0" baseline="0" dirty="0">
                <a:solidFill>
                  <a:schemeClr val="bg1">
                    <a:lumMod val="75000"/>
                  </a:schemeClr>
                </a:solidFill>
                <a:latin typeface="Trebuchet MS" pitchFamily="34" charset="0"/>
              </a:endParaRPr>
            </a:p>
            <a:p>
              <a:pPr marL="0" indent="0" algn="l" defTabSz="114300"/>
              <a:endParaRPr lang="en-US" sz="1600" b="0" baseline="0" dirty="0">
                <a:solidFill>
                  <a:schemeClr val="bg1">
                    <a:lumMod val="75000"/>
                  </a:schemeClr>
                </a:solidFill>
                <a:latin typeface="Trebuchet MS" pitchFamily="34" charset="0"/>
              </a:endParaRPr>
            </a:p>
            <a:p>
              <a:pPr marL="0" indent="0" algn="l" defTabSz="114300"/>
              <a:endParaRPr lang="en-US" sz="1600" b="0" baseline="0" dirty="0">
                <a:solidFill>
                  <a:schemeClr val="bg1">
                    <a:lumMod val="75000"/>
                  </a:schemeClr>
                </a:solidFill>
                <a:latin typeface="Trebuchet MS" pitchFamily="34" charset="0"/>
              </a:endParaRPr>
            </a:p>
            <a:p>
              <a:pPr marL="0" indent="0" algn="l" defTabSz="114300"/>
              <a:r>
                <a:rPr lang="en-US" sz="16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600" b="0" baseline="0" dirty="0">
                <a:solidFill>
                  <a:schemeClr val="bg1">
                    <a:lumMod val="75000"/>
                  </a:schemeClr>
                </a:solidFill>
                <a:latin typeface="Trebuchet MS" pitchFamily="34" charset="0"/>
              </a:endParaRPr>
            </a:p>
            <a:p>
              <a:pPr algn="ctr"/>
              <a:r>
                <a:rPr lang="en-US" sz="2000" b="1" baseline="0" dirty="0">
                  <a:solidFill>
                    <a:srgbClr val="FFC000"/>
                  </a:solidFill>
                  <a:latin typeface="Trebuchet MS" pitchFamily="34" charset="0"/>
                </a:rPr>
                <a:t>How to add Text</a:t>
              </a:r>
            </a:p>
            <a:p>
              <a:pPr marL="1730375" lvl="2" indent="0" algn="l" defTabSz="114300"/>
              <a:r>
                <a:rPr lang="en-US" sz="16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6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600" b="0" baseline="0" dirty="0">
                  <a:solidFill>
                    <a:schemeClr val="bg1">
                      <a:lumMod val="75000"/>
                    </a:schemeClr>
                  </a:solidFill>
                  <a:latin typeface="Trebuchet MS" pitchFamily="34" charset="0"/>
                </a:rPr>
                <a:t> </a:t>
              </a:r>
              <a:r>
                <a:rPr kumimoji="0" lang="en-US" sz="20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600" b="0" baseline="0" dirty="0">
                <a:solidFill>
                  <a:schemeClr val="bg1">
                    <a:lumMod val="75000"/>
                  </a:schemeClr>
                </a:solidFill>
                <a:latin typeface="Trebuchet MS" pitchFamily="34" charset="0"/>
              </a:endParaRPr>
            </a:p>
            <a:p>
              <a:pPr marL="1518341" lvl="2" indent="0" algn="l" defTabSz="114300"/>
              <a:endParaRPr lang="en-US" sz="1600" b="0" baseline="0" dirty="0">
                <a:solidFill>
                  <a:schemeClr val="bg1">
                    <a:lumMod val="75000"/>
                  </a:schemeClr>
                </a:solidFill>
                <a:latin typeface="Trebuchet MS" pitchFamily="34" charset="0"/>
              </a:endParaRPr>
            </a:p>
            <a:p>
              <a:pPr algn="ctr"/>
              <a:r>
                <a:rPr lang="en-US" sz="2000" b="1" baseline="0" dirty="0">
                  <a:solidFill>
                    <a:srgbClr val="FFC000"/>
                  </a:solidFill>
                  <a:latin typeface="Trebuchet MS" pitchFamily="34" charset="0"/>
                </a:rPr>
                <a:t>How to add Tables</a:t>
              </a:r>
            </a:p>
            <a:p>
              <a:pPr marL="971550" lvl="1" indent="0" algn="l" defTabSz="114300"/>
              <a:r>
                <a:rPr lang="en-US" sz="1600"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6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6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p:txBody>
        </p:sp>
        <p:pic>
          <p:nvPicPr>
            <p:cNvPr id="81" name="Picture 80"/>
            <p:cNvPicPr/>
            <p:nvPr userDrawn="1"/>
          </p:nvPicPr>
          <p:blipFill>
            <a:blip r:embed="rId9"/>
            <a:stretch>
              <a:fillRect/>
            </a:stretch>
          </p:blipFill>
          <p:spPr>
            <a:xfrm>
              <a:off x="39540164" y="3688889"/>
              <a:ext cx="5586150" cy="1716939"/>
            </a:xfrm>
            <a:prstGeom prst="rect">
              <a:avLst/>
            </a:prstGeom>
          </p:spPr>
        </p:pic>
        <p:pic>
          <p:nvPicPr>
            <p:cNvPr id="82" name="Picture 81"/>
            <p:cNvPicPr>
              <a:picLocks noChangeAspect="1"/>
            </p:cNvPicPr>
            <p:nvPr userDrawn="1"/>
          </p:nvPicPr>
          <p:blipFill>
            <a:blip r:embed="rId10"/>
            <a:stretch>
              <a:fillRect/>
            </a:stretch>
          </p:blipFill>
          <p:spPr>
            <a:xfrm>
              <a:off x="37163425" y="8002947"/>
              <a:ext cx="2969584" cy="1140240"/>
            </a:xfrm>
            <a:prstGeom prst="rect">
              <a:avLst/>
            </a:prstGeom>
            <a:ln>
              <a:noFill/>
            </a:ln>
          </p:spPr>
        </p:pic>
        <p:pic>
          <p:nvPicPr>
            <p:cNvPr id="83" name="Picture 82"/>
            <p:cNvPicPr/>
            <p:nvPr userDrawn="1"/>
          </p:nvPicPr>
          <p:blipFill>
            <a:blip r:embed="rId11"/>
            <a:stretch>
              <a:fillRect/>
            </a:stretch>
          </p:blipFill>
          <p:spPr>
            <a:xfrm>
              <a:off x="37593435" y="11823083"/>
              <a:ext cx="1482265" cy="825421"/>
            </a:xfrm>
            <a:prstGeom prst="rect">
              <a:avLst/>
            </a:prstGeom>
          </p:spPr>
        </p:pic>
        <p:grpSp>
          <p:nvGrpSpPr>
            <p:cNvPr id="84" name="Group 83"/>
            <p:cNvGrpSpPr/>
            <p:nvPr userDrawn="1"/>
          </p:nvGrpSpPr>
          <p:grpSpPr>
            <a:xfrm>
              <a:off x="37163426" y="23152348"/>
              <a:ext cx="10354213" cy="1115850"/>
              <a:chOff x="31687960" y="29635357"/>
              <a:chExt cx="9771399" cy="1155811"/>
            </a:xfrm>
          </p:grpSpPr>
          <p:sp>
            <p:nvSpPr>
              <p:cNvPr id="86" name="Rounded Rectangle 85"/>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dirty="0"/>
              </a:p>
            </p:txBody>
          </p:sp>
          <p:pic>
            <p:nvPicPr>
              <p:cNvPr id="87" name="Picture 86"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88" name="TextBox 66"/>
              <p:cNvSpPr txBox="1"/>
              <p:nvPr userDrawn="1"/>
            </p:nvSpPr>
            <p:spPr>
              <a:xfrm>
                <a:off x="32788169" y="29887288"/>
                <a:ext cx="8671190" cy="903880"/>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Facebook page.</a:t>
                </a:r>
                <a:br>
                  <a:rPr lang="en-US" sz="1400" baseline="0" dirty="0">
                    <a:solidFill>
                      <a:schemeClr val="tx2"/>
                    </a:solidFill>
                    <a:latin typeface="Trebuchet MS" pitchFamily="34" charset="0"/>
                  </a:rPr>
                </a:br>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sp>
          <p:nvSpPr>
            <p:cNvPr id="85" name="TextBox 63"/>
            <p:cNvSpPr txBox="1"/>
            <p:nvPr userDrawn="1"/>
          </p:nvSpPr>
          <p:spPr>
            <a:xfrm>
              <a:off x="37163425" y="24536528"/>
              <a:ext cx="4118250" cy="2224346"/>
            </a:xfrm>
            <a:prstGeom prst="rect">
              <a:avLst/>
            </a:prstGeom>
            <a:noFill/>
          </p:spPr>
          <p:txBody>
            <a:bodyPr wrap="non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nSpc>
                  <a:spcPts val="2600"/>
                </a:lnSpc>
              </a:pPr>
              <a:r>
                <a:rPr lang="en-US" sz="1400" dirty="0">
                  <a:solidFill>
                    <a:schemeClr val="bg1"/>
                  </a:solidFill>
                  <a:latin typeface="Calibri" panose="020F0502020204030204" pitchFamily="34" charset="0"/>
                </a:rPr>
                <a:t>© 2013</a:t>
              </a:r>
              <a:r>
                <a:rPr lang="en-US" sz="1400" baseline="0" dirty="0">
                  <a:solidFill>
                    <a:schemeClr val="bg1"/>
                  </a:solidFill>
                  <a:latin typeface="Calibri" panose="020F0502020204030204" pitchFamily="34" charset="0"/>
                </a:rPr>
                <a:t> </a:t>
              </a:r>
              <a:r>
                <a:rPr lang="en-US" sz="1400" dirty="0">
                  <a:solidFill>
                    <a:schemeClr val="bg1"/>
                  </a:solidFill>
                  <a:latin typeface="Calibri" panose="020F0502020204030204" pitchFamily="34" charset="0"/>
                </a:rPr>
                <a:t>PosterPresentations.com</a:t>
              </a:r>
            </a:p>
            <a:p>
              <a:pPr>
                <a:lnSpc>
                  <a:spcPts val="2600"/>
                </a:lnSpc>
              </a:pPr>
              <a:r>
                <a:rPr lang="en-US" sz="1400" dirty="0">
                  <a:solidFill>
                    <a:schemeClr val="bg1"/>
                  </a:solidFill>
                  <a:latin typeface="Calibri" panose="020F0502020204030204" pitchFamily="34" charset="0"/>
                </a:rPr>
                <a:t>     2117 Fourth Street ,</a:t>
              </a:r>
              <a:r>
                <a:rPr lang="en-US" sz="1400" baseline="0" dirty="0">
                  <a:solidFill>
                    <a:schemeClr val="bg1"/>
                  </a:solidFill>
                  <a:latin typeface="Calibri" panose="020F0502020204030204" pitchFamily="34" charset="0"/>
                </a:rPr>
                <a:t> Unit C        </a:t>
              </a:r>
            </a:p>
            <a:p>
              <a:pPr>
                <a:lnSpc>
                  <a:spcPts val="2600"/>
                </a:lnSpc>
              </a:pPr>
              <a:r>
                <a:rPr lang="en-US" sz="1400" baseline="0" dirty="0">
                  <a:solidFill>
                    <a:schemeClr val="bg1"/>
                  </a:solidFill>
                  <a:latin typeface="Calibri" panose="020F0502020204030204" pitchFamily="34" charset="0"/>
                </a:rPr>
                <a:t>     Berkeley CA 94710</a:t>
              </a:r>
              <a:br>
                <a:rPr lang="en-US" sz="1400" baseline="0" dirty="0">
                  <a:solidFill>
                    <a:schemeClr val="bg1"/>
                  </a:solidFill>
                  <a:latin typeface="Calibri" panose="020F0502020204030204" pitchFamily="34" charset="0"/>
                </a:rPr>
              </a:br>
              <a:r>
                <a:rPr lang="en-US" sz="1400" baseline="0" dirty="0">
                  <a:solidFill>
                    <a:schemeClr val="bg1"/>
                  </a:solidFill>
                  <a:latin typeface="Calibri" panose="020F0502020204030204" pitchFamily="34" charset="0"/>
                </a:rPr>
                <a:t>    </a:t>
              </a:r>
              <a:r>
                <a:rPr lang="en-US" sz="1400" b="1" baseline="0" dirty="0">
                  <a:solidFill>
                    <a:srgbClr val="FFFF00"/>
                  </a:solidFill>
                  <a:latin typeface="Calibri" panose="020F0502020204030204" pitchFamily="34" charset="0"/>
                </a:rPr>
                <a:t>posterpresenter@gmail.com</a:t>
              </a:r>
              <a:endParaRPr lang="en-US" sz="1400" b="1" dirty="0">
                <a:solidFill>
                  <a:srgbClr val="FFFF00"/>
                </a:solidFill>
                <a:latin typeface="Calibri" panose="020F0502020204030204" pitchFamily="34" charset="0"/>
              </a:endParaRPr>
            </a:p>
          </p:txBody>
        </p:sp>
      </p:gr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3134552" rtl="0" eaLnBrk="1" latinLnBrk="0" hangingPunct="1">
        <a:spcBef>
          <a:spcPct val="0"/>
        </a:spcBef>
        <a:buNone/>
        <a:defRPr sz="6300" kern="1200">
          <a:solidFill>
            <a:schemeClr val="bg1"/>
          </a:solidFill>
          <a:latin typeface="Trebuchet MS" pitchFamily="34" charset="0"/>
          <a:ea typeface="+mj-ea"/>
          <a:cs typeface="+mj-cs"/>
        </a:defRPr>
      </a:lvl1pPr>
    </p:titleStyle>
    <p:bodyStyle>
      <a:lvl1pPr marL="1175457" indent="-1175457" algn="l" defTabSz="313455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824" indent="-979547" algn="l" defTabSz="313455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191" indent="-783639" algn="l" defTabSz="3134552"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5468"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744"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020"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296"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4573"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1849"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Text Placeholder 296"/>
          <p:cNvSpPr>
            <a:spLocks noGrp="1"/>
          </p:cNvSpPr>
          <p:nvPr>
            <p:ph type="body" sz="quarter" idx="185"/>
          </p:nvPr>
        </p:nvSpPr>
        <p:spPr>
          <a:xfrm>
            <a:off x="706560" y="319262"/>
            <a:ext cx="31522268" cy="1203006"/>
          </a:xfrm>
        </p:spPr>
        <p:txBody>
          <a:bodyPr>
            <a:noAutofit/>
          </a:bodyPr>
          <a:lstStyle/>
          <a:p>
            <a:r>
              <a:rPr lang="en-US" altLang="ja-JP" sz="9600" dirty="0">
                <a:latin typeface="Meiryo UI" panose="020B0604030504040204" pitchFamily="50" charset="-128"/>
                <a:ea typeface="Meiryo UI" panose="020B0604030504040204" pitchFamily="50" charset="-128"/>
              </a:rPr>
              <a:t>Click here to add title</a:t>
            </a:r>
          </a:p>
          <a:p>
            <a:r>
              <a:rPr lang="en-US" altLang="ja-JP" sz="5400" dirty="0">
                <a:latin typeface="Meiryo UI" panose="020B0604030504040204" pitchFamily="50" charset="-128"/>
                <a:ea typeface="Meiryo UI" panose="020B0604030504040204" pitchFamily="50" charset="-128"/>
              </a:rPr>
              <a:t>Click here to add authors</a:t>
            </a:r>
          </a:p>
        </p:txBody>
      </p:sp>
      <p:sp>
        <p:nvSpPr>
          <p:cNvPr id="32" name="テキスト プレースホルダー 31">
            <a:extLst>
              <a:ext uri="{FF2B5EF4-FFF2-40B4-BE49-F238E27FC236}">
                <a16:creationId xmlns:a16="http://schemas.microsoft.com/office/drawing/2014/main" id="{A8405054-8EF4-9EBF-FA42-1A4974D5951B}"/>
              </a:ext>
            </a:extLst>
          </p:cNvPr>
          <p:cNvSpPr>
            <a:spLocks noGrp="1"/>
          </p:cNvSpPr>
          <p:nvPr>
            <p:ph type="body" sz="quarter" idx="150"/>
          </p:nvPr>
        </p:nvSpPr>
        <p:spPr>
          <a:xfrm>
            <a:off x="4378036" y="3108902"/>
            <a:ext cx="24162328" cy="805296"/>
          </a:xfrm>
        </p:spPr>
        <p:txBody>
          <a:bodyPr>
            <a:normAutofit lnSpcReduction="10000"/>
          </a:bodyPr>
          <a:lstStyle/>
          <a:p>
            <a:r>
              <a:rPr lang="en-US" altLang="ja-JP" sz="4800" dirty="0">
                <a:latin typeface="Meiryo UI" panose="020B0604030504040204" pitchFamily="50" charset="-128"/>
                <a:ea typeface="Meiryo UI" panose="020B0604030504040204" pitchFamily="50" charset="-128"/>
              </a:rPr>
              <a:t>Click here to add affiliations</a:t>
            </a:r>
          </a:p>
        </p:txBody>
      </p:sp>
      <p:pic>
        <p:nvPicPr>
          <p:cNvPr id="35" name="図 34" descr="ロゴ&#10;&#10;自動的に生成された説明">
            <a:extLst>
              <a:ext uri="{FF2B5EF4-FFF2-40B4-BE49-F238E27FC236}">
                <a16:creationId xmlns:a16="http://schemas.microsoft.com/office/drawing/2014/main" id="{AFAB112D-99A2-CD1D-49E5-9289FE8940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368" y="243840"/>
            <a:ext cx="3783131" cy="3819507"/>
          </a:xfrm>
          <a:prstGeom prst="rect">
            <a:avLst/>
          </a:prstGeom>
        </p:spPr>
      </p:pic>
      <p:pic>
        <p:nvPicPr>
          <p:cNvPr id="36" name="Picture 2" descr="JSEM">
            <a:extLst>
              <a:ext uri="{FF2B5EF4-FFF2-40B4-BE49-F238E27FC236}">
                <a16:creationId xmlns:a16="http://schemas.microsoft.com/office/drawing/2014/main" id="{FEC79716-3533-2B60-2B89-D93F29A2D82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0608" r="28602"/>
          <a:stretch/>
        </p:blipFill>
        <p:spPr bwMode="auto">
          <a:xfrm>
            <a:off x="29046054" y="230700"/>
            <a:ext cx="4168917" cy="3893607"/>
          </a:xfrm>
          <a:prstGeom prst="rect">
            <a:avLst/>
          </a:prstGeom>
          <a:noFill/>
          <a:extLst>
            <a:ext uri="{909E8E84-426E-40DD-AFC4-6F175D3DCCD1}">
              <a14:hiddenFill xmlns:a14="http://schemas.microsoft.com/office/drawing/2010/main">
                <a:solidFill>
                  <a:srgbClr val="FFFFFF"/>
                </a:solidFill>
              </a14:hiddenFill>
            </a:ext>
          </a:extLst>
        </p:spPr>
      </p:pic>
      <p:sp>
        <p:nvSpPr>
          <p:cNvPr id="39" name="Rectángulo 19">
            <a:extLst>
              <a:ext uri="{FF2B5EF4-FFF2-40B4-BE49-F238E27FC236}">
                <a16:creationId xmlns:a16="http://schemas.microsoft.com/office/drawing/2014/main" id="{128CD230-20B7-C037-DC9B-D05875174BA7}"/>
              </a:ext>
            </a:extLst>
          </p:cNvPr>
          <p:cNvSpPr/>
          <p:nvPr/>
        </p:nvSpPr>
        <p:spPr>
          <a:xfrm>
            <a:off x="432240" y="4516666"/>
            <a:ext cx="11970349" cy="7287408"/>
          </a:xfrm>
          <a:prstGeom prst="rect">
            <a:avLst/>
          </a:prstGeom>
          <a:solidFill>
            <a:schemeClr val="bg1"/>
          </a:solidFill>
          <a:ln w="76200">
            <a:solidFill>
              <a:srgbClr val="00A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081" dirty="0"/>
          </a:p>
        </p:txBody>
      </p:sp>
      <p:sp>
        <p:nvSpPr>
          <p:cNvPr id="40" name="Rectángulo 42">
            <a:extLst>
              <a:ext uri="{FF2B5EF4-FFF2-40B4-BE49-F238E27FC236}">
                <a16:creationId xmlns:a16="http://schemas.microsoft.com/office/drawing/2014/main" id="{2E30ECAB-7801-8B0A-C6CE-E8F5A89035D3}"/>
              </a:ext>
            </a:extLst>
          </p:cNvPr>
          <p:cNvSpPr/>
          <p:nvPr/>
        </p:nvSpPr>
        <p:spPr>
          <a:xfrm>
            <a:off x="432240" y="4530636"/>
            <a:ext cx="11970349" cy="984982"/>
          </a:xfrm>
          <a:prstGeom prst="rect">
            <a:avLst/>
          </a:prstGeom>
          <a:solidFill>
            <a:srgbClr val="00AFB9"/>
          </a:solidFill>
          <a:ln w="76200">
            <a:solidFill>
              <a:srgbClr val="00A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82"/>
          </a:p>
        </p:txBody>
      </p:sp>
      <p:sp>
        <p:nvSpPr>
          <p:cNvPr id="43" name="Rectángulo 29">
            <a:extLst>
              <a:ext uri="{FF2B5EF4-FFF2-40B4-BE49-F238E27FC236}">
                <a16:creationId xmlns:a16="http://schemas.microsoft.com/office/drawing/2014/main" id="{BFD385D6-95E9-D1E5-72CB-A11C4C6BE9D7}"/>
              </a:ext>
            </a:extLst>
          </p:cNvPr>
          <p:cNvSpPr/>
          <p:nvPr/>
        </p:nvSpPr>
        <p:spPr>
          <a:xfrm>
            <a:off x="1057438" y="6011535"/>
            <a:ext cx="10059354" cy="1932837"/>
          </a:xfrm>
          <a:prstGeom prst="rect">
            <a:avLst/>
          </a:prstGeom>
        </p:spPr>
        <p:txBody>
          <a:bodyPr wrap="square">
            <a:spAutoFit/>
          </a:bodyPr>
          <a:lstStyle/>
          <a:p>
            <a:pPr defTabSz="571950" eaLnBrk="0" hangingPunct="0">
              <a:spcBef>
                <a:spcPct val="50000"/>
              </a:spcBef>
            </a:pPr>
            <a:r>
              <a:rPr lang="en-AU" sz="2990" dirty="0">
                <a:latin typeface="Meiryo UI" panose="020B0604030504040204" pitchFamily="34" charset="-128"/>
                <a:ea typeface="Meiryo UI" panose="020B0604030504040204" pitchFamily="34" charset="-128"/>
                <a:cs typeface="Arial" panose="020B0604020202020204" pitchFamily="34" charset="0"/>
              </a:rPr>
              <a:t>You may edit the size of the font, the sections distribution and the colour scheme if wanted. All modifications concerning the background/title display are to be done at a Master Slide level.</a:t>
            </a:r>
          </a:p>
        </p:txBody>
      </p:sp>
      <p:sp>
        <p:nvSpPr>
          <p:cNvPr id="45" name="Text Box 40">
            <a:extLst>
              <a:ext uri="{FF2B5EF4-FFF2-40B4-BE49-F238E27FC236}">
                <a16:creationId xmlns:a16="http://schemas.microsoft.com/office/drawing/2014/main" id="{9E78F96C-8A72-F948-A1E2-0C5184633599}"/>
              </a:ext>
            </a:extLst>
          </p:cNvPr>
          <p:cNvSpPr txBox="1">
            <a:spLocks noChangeArrowheads="1"/>
          </p:cNvSpPr>
          <p:nvPr/>
        </p:nvSpPr>
        <p:spPr bwMode="auto">
          <a:xfrm>
            <a:off x="2975162" y="4704140"/>
            <a:ext cx="6223905" cy="706291"/>
          </a:xfrm>
          <a:prstGeom prst="rect">
            <a:avLst/>
          </a:prstGeom>
          <a:noFill/>
          <a:ln>
            <a:noFill/>
          </a:ln>
          <a:effectLst/>
        </p:spPr>
        <p:txBody>
          <a:bodyPr lIns="258461" tIns="258461" rIns="258461" bIns="258461" anchor="ctr"/>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pPr algn="ctr">
              <a:spcBef>
                <a:spcPct val="20000"/>
              </a:spcBef>
            </a:pPr>
            <a:r>
              <a:rPr lang="en-AU" sz="3738" dirty="0">
                <a:solidFill>
                  <a:schemeClr val="bg1"/>
                </a:solidFill>
                <a:latin typeface="Arial Black" panose="020B0A04020102020204" pitchFamily="34" charset="0"/>
                <a:cs typeface="Arial" panose="020B0604020202020204" pitchFamily="34" charset="0"/>
              </a:rPr>
              <a:t>INTRODUCTION</a:t>
            </a:r>
          </a:p>
        </p:txBody>
      </p:sp>
      <p:sp>
        <p:nvSpPr>
          <p:cNvPr id="55" name="Rectángulo 7">
            <a:extLst>
              <a:ext uri="{FF2B5EF4-FFF2-40B4-BE49-F238E27FC236}">
                <a16:creationId xmlns:a16="http://schemas.microsoft.com/office/drawing/2014/main" id="{690C7BE2-0B7B-5EA0-1498-ECA26A8F233B}"/>
              </a:ext>
            </a:extLst>
          </p:cNvPr>
          <p:cNvSpPr/>
          <p:nvPr/>
        </p:nvSpPr>
        <p:spPr>
          <a:xfrm>
            <a:off x="432240" y="11977579"/>
            <a:ext cx="11970349" cy="3395772"/>
          </a:xfrm>
          <a:prstGeom prst="rect">
            <a:avLst/>
          </a:prstGeom>
          <a:solidFill>
            <a:schemeClr val="bg1"/>
          </a:solidFill>
          <a:ln w="76200">
            <a:solidFill>
              <a:srgbClr val="00A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081"/>
          </a:p>
        </p:txBody>
      </p:sp>
      <p:sp>
        <p:nvSpPr>
          <p:cNvPr id="56" name="Rectángulo 30">
            <a:extLst>
              <a:ext uri="{FF2B5EF4-FFF2-40B4-BE49-F238E27FC236}">
                <a16:creationId xmlns:a16="http://schemas.microsoft.com/office/drawing/2014/main" id="{50A1078A-BC08-7B01-8C96-6E1A74F70284}"/>
              </a:ext>
            </a:extLst>
          </p:cNvPr>
          <p:cNvSpPr/>
          <p:nvPr/>
        </p:nvSpPr>
        <p:spPr>
          <a:xfrm>
            <a:off x="994355" y="13322383"/>
            <a:ext cx="10185515" cy="1472711"/>
          </a:xfrm>
          <a:prstGeom prst="rect">
            <a:avLst/>
          </a:prstGeom>
        </p:spPr>
        <p:txBody>
          <a:bodyPr wrap="square">
            <a:spAutoFit/>
          </a:bodyPr>
          <a:lstStyle/>
          <a:p>
            <a:pPr>
              <a:spcBef>
                <a:spcPct val="20000"/>
              </a:spcBef>
            </a:pPr>
            <a:r>
              <a:rPr lang="en-CA" sz="2990" dirty="0">
                <a:solidFill>
                  <a:srgbClr val="165485"/>
                </a:solidFill>
                <a:latin typeface="Meiryo UI" panose="020B0604030504040204" pitchFamily="34" charset="-128"/>
                <a:ea typeface="Meiryo UI" panose="020B0604030504040204" pitchFamily="34" charset="-128"/>
                <a:cs typeface="Arial" panose="020B0604020202020204" pitchFamily="34" charset="0"/>
              </a:rPr>
              <a:t>The body text / font size should be  no smaller than 20 points. Try to keep body text left-aligned, do not justify text.</a:t>
            </a:r>
          </a:p>
        </p:txBody>
      </p:sp>
      <p:sp>
        <p:nvSpPr>
          <p:cNvPr id="58" name="Rectángulo 73">
            <a:extLst>
              <a:ext uri="{FF2B5EF4-FFF2-40B4-BE49-F238E27FC236}">
                <a16:creationId xmlns:a16="http://schemas.microsoft.com/office/drawing/2014/main" id="{D8C75003-B841-7160-548B-CDA717DC749A}"/>
              </a:ext>
            </a:extLst>
          </p:cNvPr>
          <p:cNvSpPr/>
          <p:nvPr/>
        </p:nvSpPr>
        <p:spPr>
          <a:xfrm>
            <a:off x="448833" y="11981755"/>
            <a:ext cx="11948337" cy="922552"/>
          </a:xfrm>
          <a:prstGeom prst="rect">
            <a:avLst/>
          </a:prstGeom>
          <a:solidFill>
            <a:srgbClr val="00AFB9"/>
          </a:solidFill>
          <a:ln w="76200">
            <a:solidFill>
              <a:srgbClr val="00A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82"/>
          </a:p>
        </p:txBody>
      </p:sp>
      <p:sp>
        <p:nvSpPr>
          <p:cNvPr id="60" name="Text Box 40">
            <a:extLst>
              <a:ext uri="{FF2B5EF4-FFF2-40B4-BE49-F238E27FC236}">
                <a16:creationId xmlns:a16="http://schemas.microsoft.com/office/drawing/2014/main" id="{D5245A8E-13F1-E0D8-1C1E-59092018B71C}"/>
              </a:ext>
            </a:extLst>
          </p:cNvPr>
          <p:cNvSpPr txBox="1">
            <a:spLocks noChangeArrowheads="1"/>
          </p:cNvSpPr>
          <p:nvPr/>
        </p:nvSpPr>
        <p:spPr bwMode="auto">
          <a:xfrm>
            <a:off x="5034611" y="12149902"/>
            <a:ext cx="2103433" cy="695689"/>
          </a:xfrm>
          <a:prstGeom prst="rect">
            <a:avLst/>
          </a:prstGeom>
          <a:noFill/>
          <a:ln>
            <a:noFill/>
          </a:ln>
          <a:effectLst/>
        </p:spPr>
        <p:txBody>
          <a:bodyPr lIns="258461" tIns="258461" rIns="258461" bIns="258461" anchor="ctr"/>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pPr algn="ctr">
              <a:spcBef>
                <a:spcPct val="20000"/>
              </a:spcBef>
            </a:pPr>
            <a:r>
              <a:rPr lang="en-AU" sz="3738" dirty="0">
                <a:solidFill>
                  <a:schemeClr val="bg1"/>
                </a:solidFill>
                <a:latin typeface="Arial Black" panose="020B0A04020102020204" pitchFamily="34" charset="0"/>
                <a:cs typeface="Arial" panose="020B0604020202020204" pitchFamily="34" charset="0"/>
              </a:rPr>
              <a:t>AIM</a:t>
            </a:r>
          </a:p>
        </p:txBody>
      </p:sp>
      <p:sp>
        <p:nvSpPr>
          <p:cNvPr id="66" name="Rectángulo 22">
            <a:extLst>
              <a:ext uri="{FF2B5EF4-FFF2-40B4-BE49-F238E27FC236}">
                <a16:creationId xmlns:a16="http://schemas.microsoft.com/office/drawing/2014/main" id="{0A241DE0-138C-5037-9CE6-F832ABB2CA99}"/>
              </a:ext>
            </a:extLst>
          </p:cNvPr>
          <p:cNvSpPr/>
          <p:nvPr/>
        </p:nvSpPr>
        <p:spPr>
          <a:xfrm>
            <a:off x="448833" y="15546857"/>
            <a:ext cx="11948337" cy="6100368"/>
          </a:xfrm>
          <a:prstGeom prst="rect">
            <a:avLst/>
          </a:prstGeom>
          <a:solidFill>
            <a:schemeClr val="bg1"/>
          </a:solidFill>
          <a:ln w="76200">
            <a:solidFill>
              <a:srgbClr val="00A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081"/>
          </a:p>
        </p:txBody>
      </p:sp>
      <p:sp>
        <p:nvSpPr>
          <p:cNvPr id="69" name="Rectángulo 31">
            <a:extLst>
              <a:ext uri="{FF2B5EF4-FFF2-40B4-BE49-F238E27FC236}">
                <a16:creationId xmlns:a16="http://schemas.microsoft.com/office/drawing/2014/main" id="{5F5699CF-2AE7-3558-3A1F-7ED838E2F814}"/>
              </a:ext>
            </a:extLst>
          </p:cNvPr>
          <p:cNvSpPr/>
          <p:nvPr/>
        </p:nvSpPr>
        <p:spPr>
          <a:xfrm>
            <a:off x="965223" y="16493505"/>
            <a:ext cx="10815422" cy="5153719"/>
          </a:xfrm>
          <a:prstGeom prst="rect">
            <a:avLst/>
          </a:prstGeom>
        </p:spPr>
        <p:txBody>
          <a:bodyPr wrap="square">
            <a:spAutoFit/>
          </a:bodyPr>
          <a:lstStyle/>
          <a:p>
            <a:pPr marL="239673" indent="-239673" defTabSz="571950" eaLnBrk="0" hangingPunct="0">
              <a:buSzPct val="60000"/>
            </a:pPr>
            <a:r>
              <a:rPr lang="en-AU" sz="2990" dirty="0">
                <a:solidFill>
                  <a:srgbClr val="165485"/>
                </a:solidFill>
                <a:latin typeface="Meiryo UI" panose="020B0604030504040204" pitchFamily="34" charset="-128"/>
                <a:ea typeface="Meiryo UI" panose="020B0604030504040204" pitchFamily="34" charset="-128"/>
                <a:cs typeface="Arial" panose="020B0604020202020204" pitchFamily="34" charset="0"/>
              </a:rPr>
              <a:t>Tips for making a successful poster…</a:t>
            </a:r>
          </a:p>
          <a:p>
            <a:pPr marL="415701" indent="-415701" defTabSz="571950" eaLnBrk="0" hangingPunct="0">
              <a:buFont typeface="Arial"/>
              <a:buChar char="•"/>
            </a:pPr>
            <a:r>
              <a:rPr lang="en-AU" sz="2990" dirty="0">
                <a:solidFill>
                  <a:srgbClr val="165485"/>
                </a:solidFill>
                <a:latin typeface="Meiryo UI" panose="020B0604030504040204" pitchFamily="34" charset="-128"/>
                <a:ea typeface="Meiryo UI" panose="020B0604030504040204" pitchFamily="34" charset="-128"/>
                <a:cs typeface="Arial" panose="020B0604020202020204" pitchFamily="34" charset="0"/>
              </a:rPr>
              <a:t>Re-write your paper into poster format i.e.. simplify everything, avoid data overkill. </a:t>
            </a:r>
          </a:p>
          <a:p>
            <a:pPr marL="415701" indent="-415701" defTabSz="571950" eaLnBrk="0" hangingPunct="0">
              <a:buFont typeface="Arial"/>
              <a:buChar char="•"/>
            </a:pPr>
            <a:r>
              <a:rPr lang="en-AU" sz="2990" dirty="0">
                <a:solidFill>
                  <a:srgbClr val="165485"/>
                </a:solidFill>
                <a:latin typeface="Meiryo UI" panose="020B0604030504040204" pitchFamily="34" charset="-128"/>
                <a:ea typeface="Meiryo UI" panose="020B0604030504040204" pitchFamily="34" charset="-128"/>
                <a:cs typeface="Arial" panose="020B0604020202020204" pitchFamily="34" charset="0"/>
              </a:rPr>
              <a:t>Headings of more than 6 words should be in upper and lower case, not all capitals. Simplify the titles.</a:t>
            </a:r>
          </a:p>
          <a:p>
            <a:pPr marL="415701" indent="-415701" defTabSz="571950" eaLnBrk="0" hangingPunct="0">
              <a:buFont typeface="Arial"/>
              <a:buChar char="•"/>
            </a:pPr>
            <a:r>
              <a:rPr lang="en-AU" sz="2990" dirty="0">
                <a:solidFill>
                  <a:srgbClr val="165485"/>
                </a:solidFill>
                <a:latin typeface="Meiryo UI" panose="020B0604030504040204" pitchFamily="34" charset="-128"/>
                <a:ea typeface="Meiryo UI" panose="020B0604030504040204" pitchFamily="34" charset="-128"/>
                <a:cs typeface="Arial" panose="020B0604020202020204" pitchFamily="34" charset="0"/>
              </a:rPr>
              <a:t>Try not to write whole sentences in capitals or underline to stress your point, use </a:t>
            </a:r>
            <a:r>
              <a:rPr lang="en-AU" sz="2990" b="1" dirty="0">
                <a:solidFill>
                  <a:srgbClr val="165485"/>
                </a:solidFill>
                <a:latin typeface="Meiryo UI" panose="020B0604030504040204" pitchFamily="34" charset="-128"/>
                <a:ea typeface="Meiryo UI" panose="020B0604030504040204" pitchFamily="34" charset="-128"/>
                <a:cs typeface="Arial" panose="020B0604020202020204" pitchFamily="34" charset="0"/>
              </a:rPr>
              <a:t>bold</a:t>
            </a:r>
            <a:r>
              <a:rPr lang="en-AU" sz="2990" dirty="0">
                <a:solidFill>
                  <a:srgbClr val="165485"/>
                </a:solidFill>
                <a:latin typeface="Meiryo UI" panose="020B0604030504040204" pitchFamily="34" charset="-128"/>
                <a:ea typeface="Meiryo UI" panose="020B0604030504040204" pitchFamily="34" charset="-128"/>
                <a:cs typeface="Arial" panose="020B0604020202020204" pitchFamily="34" charset="0"/>
              </a:rPr>
              <a:t> characters instead.</a:t>
            </a:r>
          </a:p>
          <a:p>
            <a:pPr marL="415701" indent="-415701" defTabSz="571950" eaLnBrk="0" hangingPunct="0">
              <a:buFont typeface="Arial"/>
              <a:buChar char="•"/>
            </a:pPr>
            <a:r>
              <a:rPr lang="en-AU" sz="2990" dirty="0">
                <a:solidFill>
                  <a:srgbClr val="165485"/>
                </a:solidFill>
                <a:latin typeface="Meiryo UI" panose="020B0604030504040204" pitchFamily="34" charset="-128"/>
                <a:ea typeface="Meiryo UI" panose="020B0604030504040204" pitchFamily="34" charset="-128"/>
                <a:cs typeface="Arial" panose="020B0604020202020204" pitchFamily="34" charset="0"/>
              </a:rPr>
              <a:t>When laying out your poster, leave white space around your text. Don</a:t>
            </a:r>
            <a:r>
              <a:rPr lang="ja-JP" altLang="en-AU" sz="2990" dirty="0">
                <a:solidFill>
                  <a:srgbClr val="165485"/>
                </a:solidFill>
                <a:latin typeface="Meiryo UI" panose="020B0604030504040204" pitchFamily="34" charset="-128"/>
                <a:ea typeface="Meiryo UI" panose="020B0604030504040204" pitchFamily="34" charset="-128"/>
                <a:cs typeface="Arial" panose="020B0604020202020204" pitchFamily="34" charset="0"/>
              </a:rPr>
              <a:t>’</a:t>
            </a:r>
            <a:r>
              <a:rPr lang="en-AU" sz="2990" dirty="0">
                <a:solidFill>
                  <a:srgbClr val="165485"/>
                </a:solidFill>
                <a:latin typeface="Meiryo UI" panose="020B0604030504040204" pitchFamily="34" charset="-128"/>
                <a:ea typeface="Meiryo UI" panose="020B0604030504040204" pitchFamily="34" charset="-128"/>
                <a:cs typeface="Arial" panose="020B0604020202020204" pitchFamily="34" charset="0"/>
              </a:rPr>
              <a:t>t overcrowd your poster.</a:t>
            </a:r>
          </a:p>
          <a:p>
            <a:pPr marL="415701" indent="-415701" defTabSz="571950" eaLnBrk="0" hangingPunct="0">
              <a:buFont typeface="Arial"/>
              <a:buChar char="•"/>
            </a:pPr>
            <a:r>
              <a:rPr lang="en-AU" sz="2990" dirty="0">
                <a:solidFill>
                  <a:srgbClr val="165485"/>
                </a:solidFill>
                <a:latin typeface="Meiryo UI" panose="020B0604030504040204" pitchFamily="34" charset="-128"/>
                <a:ea typeface="Meiryo UI" panose="020B0604030504040204" pitchFamily="34" charset="-128"/>
                <a:cs typeface="Arial" panose="020B0604020202020204" pitchFamily="34" charset="0"/>
              </a:rPr>
              <a:t>Spell check and get someone else to proof-read.</a:t>
            </a:r>
            <a:endParaRPr lang="en-US" sz="2990" dirty="0">
              <a:solidFill>
                <a:srgbClr val="165485"/>
              </a:solidFill>
              <a:latin typeface="Meiryo UI" panose="020B0604030504040204" pitchFamily="34" charset="-128"/>
              <a:ea typeface="Meiryo UI" panose="020B0604030504040204" pitchFamily="34" charset="-128"/>
              <a:cs typeface="Arial" panose="020B0604020202020204" pitchFamily="34" charset="0"/>
            </a:endParaRPr>
          </a:p>
        </p:txBody>
      </p:sp>
      <p:sp>
        <p:nvSpPr>
          <p:cNvPr id="70" name="Rectángulo 62">
            <a:extLst>
              <a:ext uri="{FF2B5EF4-FFF2-40B4-BE49-F238E27FC236}">
                <a16:creationId xmlns:a16="http://schemas.microsoft.com/office/drawing/2014/main" id="{5FF6091F-FD8B-C43E-E475-F74E3541E0DC}"/>
              </a:ext>
            </a:extLst>
          </p:cNvPr>
          <p:cNvSpPr/>
          <p:nvPr/>
        </p:nvSpPr>
        <p:spPr>
          <a:xfrm>
            <a:off x="448833" y="15553033"/>
            <a:ext cx="11938321" cy="922552"/>
          </a:xfrm>
          <a:prstGeom prst="rect">
            <a:avLst/>
          </a:prstGeom>
          <a:solidFill>
            <a:srgbClr val="00AFB9"/>
          </a:solidFill>
          <a:ln w="76200">
            <a:solidFill>
              <a:srgbClr val="00A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82"/>
          </a:p>
        </p:txBody>
      </p:sp>
      <p:sp>
        <p:nvSpPr>
          <p:cNvPr id="71" name="Text Box 40">
            <a:extLst>
              <a:ext uri="{FF2B5EF4-FFF2-40B4-BE49-F238E27FC236}">
                <a16:creationId xmlns:a16="http://schemas.microsoft.com/office/drawing/2014/main" id="{59E5D434-0F4F-5B09-6D03-2D50418D297E}"/>
              </a:ext>
            </a:extLst>
          </p:cNvPr>
          <p:cNvSpPr txBox="1">
            <a:spLocks noChangeArrowheads="1"/>
          </p:cNvSpPr>
          <p:nvPr/>
        </p:nvSpPr>
        <p:spPr bwMode="auto">
          <a:xfrm>
            <a:off x="4103716" y="15666449"/>
            <a:ext cx="3965224" cy="695689"/>
          </a:xfrm>
          <a:prstGeom prst="rect">
            <a:avLst/>
          </a:prstGeom>
          <a:noFill/>
          <a:ln>
            <a:noFill/>
          </a:ln>
          <a:effectLst/>
        </p:spPr>
        <p:txBody>
          <a:bodyPr lIns="258461" tIns="258461" rIns="258461" bIns="258461" anchor="ctr"/>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pPr algn="ctr">
              <a:spcBef>
                <a:spcPct val="20000"/>
              </a:spcBef>
            </a:pPr>
            <a:r>
              <a:rPr lang="en-AU" sz="3738" dirty="0">
                <a:solidFill>
                  <a:schemeClr val="bg1"/>
                </a:solidFill>
                <a:latin typeface="Arial Black" panose="020B0A04020102020204" pitchFamily="34" charset="0"/>
                <a:cs typeface="Arial" panose="020B0604020202020204" pitchFamily="34" charset="0"/>
              </a:rPr>
              <a:t>METHOD</a:t>
            </a:r>
          </a:p>
        </p:txBody>
      </p:sp>
      <p:sp>
        <p:nvSpPr>
          <p:cNvPr id="72" name="Rectángulo 8">
            <a:extLst>
              <a:ext uri="{FF2B5EF4-FFF2-40B4-BE49-F238E27FC236}">
                <a16:creationId xmlns:a16="http://schemas.microsoft.com/office/drawing/2014/main" id="{E5F3B694-741F-7E98-A2EA-8446E2B03522}"/>
              </a:ext>
            </a:extLst>
          </p:cNvPr>
          <p:cNvSpPr/>
          <p:nvPr/>
        </p:nvSpPr>
        <p:spPr>
          <a:xfrm>
            <a:off x="13022368" y="4438622"/>
            <a:ext cx="19481485" cy="8406969"/>
          </a:xfrm>
          <a:prstGeom prst="rect">
            <a:avLst/>
          </a:prstGeom>
          <a:solidFill>
            <a:schemeClr val="bg1"/>
          </a:solidFill>
          <a:ln w="76200">
            <a:solidFill>
              <a:srgbClr val="00A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81" dirty="0"/>
              <a:t>  </a:t>
            </a:r>
          </a:p>
        </p:txBody>
      </p:sp>
      <p:sp>
        <p:nvSpPr>
          <p:cNvPr id="79" name="Rectángulo 36">
            <a:extLst>
              <a:ext uri="{FF2B5EF4-FFF2-40B4-BE49-F238E27FC236}">
                <a16:creationId xmlns:a16="http://schemas.microsoft.com/office/drawing/2014/main" id="{707EBE3D-0D16-B9CF-E1E2-F05C43A23295}"/>
              </a:ext>
            </a:extLst>
          </p:cNvPr>
          <p:cNvSpPr/>
          <p:nvPr/>
        </p:nvSpPr>
        <p:spPr>
          <a:xfrm>
            <a:off x="14057220" y="5581106"/>
            <a:ext cx="17931740" cy="6131230"/>
          </a:xfrm>
          <a:prstGeom prst="rect">
            <a:avLst/>
          </a:prstGeom>
        </p:spPr>
        <p:txBody>
          <a:bodyPr wrap="square">
            <a:spAutoFit/>
          </a:bodyPr>
          <a:lstStyle/>
          <a:p>
            <a:pPr>
              <a:spcBef>
                <a:spcPct val="50000"/>
              </a:spcBef>
            </a:pPr>
            <a:r>
              <a:rPr lang="en-CA" sz="2803" i="1" dirty="0">
                <a:solidFill>
                  <a:srgbClr val="165485"/>
                </a:solidFill>
                <a:latin typeface="Meiryo UI" panose="020B0604030504040204" pitchFamily="34" charset="-128"/>
                <a:ea typeface="Meiryo UI" panose="020B0604030504040204" pitchFamily="34" charset="-128"/>
                <a:cs typeface="Arial" panose="020B0604020202020204" pitchFamily="34" charset="0"/>
              </a:rPr>
              <a:t>Importing / inserting files…</a:t>
            </a:r>
          </a:p>
          <a:p>
            <a:pPr>
              <a:spcBef>
                <a:spcPct val="50000"/>
              </a:spcBef>
            </a:pPr>
            <a:r>
              <a:rPr lang="en-CA" sz="2803" i="1" dirty="0">
                <a:solidFill>
                  <a:srgbClr val="165485"/>
                </a:solidFill>
                <a:latin typeface="Meiryo UI" panose="020B0604030504040204" pitchFamily="34" charset="-128"/>
                <a:ea typeface="Meiryo UI" panose="020B0604030504040204" pitchFamily="34" charset="-128"/>
                <a:cs typeface="Arial" panose="020B0604020202020204" pitchFamily="34" charset="0"/>
              </a:rPr>
              <a:t>Images such as photographs, graphs, diagrams, logos, </a:t>
            </a:r>
            <a:r>
              <a:rPr lang="en-CA" sz="2803" i="1" dirty="0" err="1">
                <a:solidFill>
                  <a:srgbClr val="165485"/>
                </a:solidFill>
                <a:latin typeface="Meiryo UI" panose="020B0604030504040204" pitchFamily="34" charset="-128"/>
                <a:ea typeface="Meiryo UI" panose="020B0604030504040204" pitchFamily="34" charset="-128"/>
                <a:cs typeface="Arial" panose="020B0604020202020204" pitchFamily="34" charset="0"/>
              </a:rPr>
              <a:t>etc</a:t>
            </a:r>
            <a:r>
              <a:rPr lang="en-CA" sz="2803" i="1" dirty="0">
                <a:solidFill>
                  <a:srgbClr val="165485"/>
                </a:solidFill>
                <a:latin typeface="Meiryo UI" panose="020B0604030504040204" pitchFamily="34" charset="-128"/>
                <a:ea typeface="Meiryo UI" panose="020B0604030504040204" pitchFamily="34" charset="-128"/>
                <a:cs typeface="Arial" panose="020B0604020202020204" pitchFamily="34" charset="0"/>
              </a:rPr>
              <a:t>, can be added to the poster. Avoid long numerical tables as they will be difficult to read.</a:t>
            </a:r>
          </a:p>
          <a:p>
            <a:pPr>
              <a:spcBef>
                <a:spcPct val="50000"/>
              </a:spcBef>
            </a:pPr>
            <a:r>
              <a:rPr lang="en-CA" sz="2803" i="1" dirty="0">
                <a:solidFill>
                  <a:srgbClr val="165485"/>
                </a:solidFill>
                <a:latin typeface="Meiryo UI" panose="020B0604030504040204" pitchFamily="34" charset="-128"/>
                <a:ea typeface="Meiryo UI" panose="020B0604030504040204" pitchFamily="34" charset="-128"/>
                <a:cs typeface="Arial" panose="020B0604020202020204" pitchFamily="34" charset="0"/>
              </a:rPr>
              <a:t>To insert images, go through the menus as follows: Insert / Picture / From File.  Locate the file on your computer, select and press OK. Please ensure all image files  are JPEG/PNG, other formats may cause images to get corrupted after saving.</a:t>
            </a:r>
          </a:p>
          <a:p>
            <a:pPr>
              <a:spcBef>
                <a:spcPct val="50000"/>
              </a:spcBef>
            </a:pPr>
            <a:r>
              <a:rPr lang="en-CA" sz="2803" i="1" dirty="0">
                <a:solidFill>
                  <a:srgbClr val="165485"/>
                </a:solidFill>
                <a:latin typeface="Meiryo UI" panose="020B0604030504040204" pitchFamily="34" charset="-128"/>
                <a:ea typeface="Meiryo UI" panose="020B0604030504040204" pitchFamily="34" charset="-128"/>
                <a:cs typeface="Arial" panose="020B0604020202020204" pitchFamily="34" charset="0"/>
              </a:rPr>
              <a:t>Be aware of the image size you are importing. </a:t>
            </a:r>
          </a:p>
          <a:p>
            <a:pPr>
              <a:spcBef>
                <a:spcPct val="50000"/>
              </a:spcBef>
            </a:pPr>
            <a:r>
              <a:rPr lang="en-CA" sz="2803" i="1" dirty="0">
                <a:solidFill>
                  <a:srgbClr val="165485"/>
                </a:solidFill>
                <a:latin typeface="Meiryo UI" panose="020B0604030504040204" pitchFamily="34" charset="-128"/>
                <a:ea typeface="Meiryo UI" panose="020B0604030504040204" pitchFamily="34" charset="-128"/>
                <a:cs typeface="Arial" panose="020B0604020202020204" pitchFamily="34" charset="0"/>
              </a:rPr>
              <a:t>Notes about graphs…</a:t>
            </a:r>
          </a:p>
          <a:p>
            <a:pPr>
              <a:spcBef>
                <a:spcPct val="50000"/>
              </a:spcBef>
            </a:pPr>
            <a:r>
              <a:rPr lang="en-CA" sz="2803" i="1" dirty="0">
                <a:solidFill>
                  <a:srgbClr val="165485"/>
                </a:solidFill>
                <a:latin typeface="Meiryo UI" panose="020B0604030504040204" pitchFamily="34" charset="-128"/>
                <a:ea typeface="Meiryo UI" panose="020B0604030504040204" pitchFamily="34" charset="-128"/>
                <a:cs typeface="Arial" panose="020B0604020202020204" pitchFamily="34" charset="0"/>
              </a:rPr>
              <a:t>For simple graphs use MS Excel, or create the graph directly in PowerPoint.</a:t>
            </a:r>
          </a:p>
          <a:p>
            <a:pPr>
              <a:spcBef>
                <a:spcPct val="50000"/>
              </a:spcBef>
            </a:pPr>
            <a:r>
              <a:rPr lang="en-CA" sz="2803" i="1" dirty="0">
                <a:solidFill>
                  <a:srgbClr val="165485"/>
                </a:solidFill>
                <a:latin typeface="Meiryo UI" panose="020B0604030504040204" pitchFamily="34" charset="-128"/>
                <a:ea typeface="Meiryo UI" panose="020B0604030504040204" pitchFamily="34" charset="-128"/>
                <a:cs typeface="Arial" panose="020B0604020202020204" pitchFamily="34" charset="0"/>
              </a:rPr>
              <a:t>Graphs created in a scientific graphing program (e.g.. Sigma Plot, Prism, SPSS, Statistics) should be saved as JPEG or TIFF. </a:t>
            </a:r>
          </a:p>
        </p:txBody>
      </p:sp>
      <p:sp>
        <p:nvSpPr>
          <p:cNvPr id="80" name="Rectángulo 83">
            <a:extLst>
              <a:ext uri="{FF2B5EF4-FFF2-40B4-BE49-F238E27FC236}">
                <a16:creationId xmlns:a16="http://schemas.microsoft.com/office/drawing/2014/main" id="{0FF0AF0B-8A85-CAE8-120F-75EB758B9437}"/>
              </a:ext>
            </a:extLst>
          </p:cNvPr>
          <p:cNvSpPr/>
          <p:nvPr/>
        </p:nvSpPr>
        <p:spPr>
          <a:xfrm>
            <a:off x="13022368" y="4451084"/>
            <a:ext cx="19481485" cy="959347"/>
          </a:xfrm>
          <a:prstGeom prst="rect">
            <a:avLst/>
          </a:prstGeom>
          <a:solidFill>
            <a:srgbClr val="00AFB9"/>
          </a:solidFill>
          <a:ln w="76200">
            <a:solidFill>
              <a:srgbClr val="00A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82"/>
          </a:p>
        </p:txBody>
      </p:sp>
      <p:sp>
        <p:nvSpPr>
          <p:cNvPr id="81" name="Text Box 40">
            <a:extLst>
              <a:ext uri="{FF2B5EF4-FFF2-40B4-BE49-F238E27FC236}">
                <a16:creationId xmlns:a16="http://schemas.microsoft.com/office/drawing/2014/main" id="{6918C0D8-A4B2-EB8F-FCF5-3FA1BF6CB809}"/>
              </a:ext>
            </a:extLst>
          </p:cNvPr>
          <p:cNvSpPr txBox="1">
            <a:spLocks noChangeArrowheads="1"/>
          </p:cNvSpPr>
          <p:nvPr/>
        </p:nvSpPr>
        <p:spPr bwMode="auto">
          <a:xfrm>
            <a:off x="21366548" y="4582912"/>
            <a:ext cx="3004361" cy="695689"/>
          </a:xfrm>
          <a:prstGeom prst="rect">
            <a:avLst/>
          </a:prstGeom>
          <a:noFill/>
          <a:ln>
            <a:noFill/>
          </a:ln>
          <a:effectLst/>
        </p:spPr>
        <p:txBody>
          <a:bodyPr lIns="258461" tIns="258461" rIns="258461" bIns="258461" anchor="ctr"/>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pPr>
              <a:spcBef>
                <a:spcPct val="20000"/>
              </a:spcBef>
            </a:pPr>
            <a:r>
              <a:rPr lang="en-AU" sz="3738" dirty="0">
                <a:solidFill>
                  <a:schemeClr val="bg1"/>
                </a:solidFill>
                <a:latin typeface="Arial Black" panose="020B0A04020102020204" pitchFamily="34" charset="0"/>
                <a:cs typeface="Arial" panose="020B0604020202020204" pitchFamily="34" charset="0"/>
              </a:rPr>
              <a:t>RESULTS</a:t>
            </a:r>
          </a:p>
        </p:txBody>
      </p:sp>
      <p:sp>
        <p:nvSpPr>
          <p:cNvPr id="84" name="Rectángulo 16">
            <a:extLst>
              <a:ext uri="{FF2B5EF4-FFF2-40B4-BE49-F238E27FC236}">
                <a16:creationId xmlns:a16="http://schemas.microsoft.com/office/drawing/2014/main" id="{F206B7A2-CDA0-9CCD-D879-833F5B976AF5}"/>
              </a:ext>
            </a:extLst>
          </p:cNvPr>
          <p:cNvSpPr/>
          <p:nvPr/>
        </p:nvSpPr>
        <p:spPr>
          <a:xfrm>
            <a:off x="13022369" y="13028302"/>
            <a:ext cx="19481484" cy="5166804"/>
          </a:xfrm>
          <a:prstGeom prst="rect">
            <a:avLst/>
          </a:prstGeom>
          <a:solidFill>
            <a:schemeClr val="bg1"/>
          </a:solidFill>
          <a:ln w="76200">
            <a:solidFill>
              <a:srgbClr val="00A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081"/>
          </a:p>
        </p:txBody>
      </p:sp>
      <p:sp>
        <p:nvSpPr>
          <p:cNvPr id="85" name="Rectángulo 32">
            <a:extLst>
              <a:ext uri="{FF2B5EF4-FFF2-40B4-BE49-F238E27FC236}">
                <a16:creationId xmlns:a16="http://schemas.microsoft.com/office/drawing/2014/main" id="{040D195F-2CFE-FD6A-670B-3879C5D7D369}"/>
              </a:ext>
            </a:extLst>
          </p:cNvPr>
          <p:cNvSpPr/>
          <p:nvPr/>
        </p:nvSpPr>
        <p:spPr>
          <a:xfrm>
            <a:off x="13759419" y="14367901"/>
            <a:ext cx="10204308" cy="1012585"/>
          </a:xfrm>
          <a:prstGeom prst="rect">
            <a:avLst/>
          </a:prstGeom>
        </p:spPr>
        <p:txBody>
          <a:bodyPr wrap="square">
            <a:spAutoFit/>
          </a:bodyPr>
          <a:lstStyle/>
          <a:p>
            <a:pPr defTabSz="571950">
              <a:spcBef>
                <a:spcPct val="50000"/>
              </a:spcBef>
            </a:pPr>
            <a:r>
              <a:rPr lang="en-CA" sz="2990" dirty="0">
                <a:solidFill>
                  <a:srgbClr val="165485"/>
                </a:solidFill>
                <a:latin typeface="Meiryo UI" panose="020B0604030504040204" pitchFamily="34" charset="-128"/>
                <a:ea typeface="Meiryo UI" panose="020B0604030504040204" pitchFamily="34" charset="-128"/>
                <a:cs typeface="Arial" panose="020B0604020202020204" pitchFamily="34" charset="0"/>
              </a:rPr>
              <a:t>Just highlight this text and replace with your own text. </a:t>
            </a:r>
          </a:p>
        </p:txBody>
      </p:sp>
      <p:sp>
        <p:nvSpPr>
          <p:cNvPr id="87" name="Rectángulo 65">
            <a:extLst>
              <a:ext uri="{FF2B5EF4-FFF2-40B4-BE49-F238E27FC236}">
                <a16:creationId xmlns:a16="http://schemas.microsoft.com/office/drawing/2014/main" id="{FB69DC15-4D6A-2BBF-98B4-B99908DD5947}"/>
              </a:ext>
            </a:extLst>
          </p:cNvPr>
          <p:cNvSpPr/>
          <p:nvPr/>
        </p:nvSpPr>
        <p:spPr>
          <a:xfrm>
            <a:off x="13022369" y="13016266"/>
            <a:ext cx="19481483" cy="954238"/>
          </a:xfrm>
          <a:prstGeom prst="rect">
            <a:avLst/>
          </a:prstGeom>
          <a:solidFill>
            <a:srgbClr val="00AFB9"/>
          </a:solidFill>
          <a:ln w="76200">
            <a:solidFill>
              <a:srgbClr val="00A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82" dirty="0"/>
          </a:p>
        </p:txBody>
      </p:sp>
      <p:sp>
        <p:nvSpPr>
          <p:cNvPr id="89" name="Text Box 40">
            <a:extLst>
              <a:ext uri="{FF2B5EF4-FFF2-40B4-BE49-F238E27FC236}">
                <a16:creationId xmlns:a16="http://schemas.microsoft.com/office/drawing/2014/main" id="{27910925-8A0C-1BA8-2DC5-F3A417F4F659}"/>
              </a:ext>
            </a:extLst>
          </p:cNvPr>
          <p:cNvSpPr txBox="1">
            <a:spLocks noChangeArrowheads="1"/>
          </p:cNvSpPr>
          <p:nvPr/>
        </p:nvSpPr>
        <p:spPr bwMode="auto">
          <a:xfrm>
            <a:off x="18788650" y="13169189"/>
            <a:ext cx="9080382" cy="856366"/>
          </a:xfrm>
          <a:prstGeom prst="rect">
            <a:avLst/>
          </a:prstGeom>
          <a:noFill/>
          <a:ln>
            <a:noFill/>
          </a:ln>
          <a:effectLst/>
        </p:spPr>
        <p:txBody>
          <a:bodyPr lIns="258461" tIns="258461" rIns="258461" bIns="258461" anchor="ctr"/>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pPr>
              <a:spcBef>
                <a:spcPct val="20000"/>
              </a:spcBef>
            </a:pPr>
            <a:r>
              <a:rPr lang="en-AU" sz="3738" dirty="0">
                <a:solidFill>
                  <a:schemeClr val="bg1"/>
                </a:solidFill>
                <a:latin typeface="Arial Black" panose="020B0A04020102020204" pitchFamily="34" charset="0"/>
                <a:cs typeface="Arial" panose="020B0604020202020204" pitchFamily="34" charset="0"/>
              </a:rPr>
              <a:t>DISCUSSIONS &amp; CONCLUSIONS</a:t>
            </a:r>
          </a:p>
        </p:txBody>
      </p:sp>
      <p:sp>
        <p:nvSpPr>
          <p:cNvPr id="92" name="Rectángulo 18">
            <a:extLst>
              <a:ext uri="{FF2B5EF4-FFF2-40B4-BE49-F238E27FC236}">
                <a16:creationId xmlns:a16="http://schemas.microsoft.com/office/drawing/2014/main" id="{F37FFA3C-6678-B3A9-9EB5-2FC41F7BF19E}"/>
              </a:ext>
            </a:extLst>
          </p:cNvPr>
          <p:cNvSpPr/>
          <p:nvPr/>
        </p:nvSpPr>
        <p:spPr>
          <a:xfrm>
            <a:off x="13022369" y="18407309"/>
            <a:ext cx="9902098" cy="3239915"/>
          </a:xfrm>
          <a:prstGeom prst="rect">
            <a:avLst/>
          </a:prstGeom>
          <a:solidFill>
            <a:schemeClr val="bg1"/>
          </a:solidFill>
          <a:ln w="76200">
            <a:solidFill>
              <a:srgbClr val="00A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081"/>
          </a:p>
        </p:txBody>
      </p:sp>
      <p:sp>
        <p:nvSpPr>
          <p:cNvPr id="93" name="Rectángulo 35">
            <a:extLst>
              <a:ext uri="{FF2B5EF4-FFF2-40B4-BE49-F238E27FC236}">
                <a16:creationId xmlns:a16="http://schemas.microsoft.com/office/drawing/2014/main" id="{1C853572-A584-C746-0F20-249AE9DDA769}"/>
              </a:ext>
            </a:extLst>
          </p:cNvPr>
          <p:cNvSpPr/>
          <p:nvPr/>
        </p:nvSpPr>
        <p:spPr>
          <a:xfrm>
            <a:off x="13569385" y="19948170"/>
            <a:ext cx="8026484" cy="1012585"/>
          </a:xfrm>
          <a:prstGeom prst="rect">
            <a:avLst/>
          </a:prstGeom>
        </p:spPr>
        <p:txBody>
          <a:bodyPr wrap="square">
            <a:spAutoFit/>
          </a:bodyPr>
          <a:lstStyle/>
          <a:p>
            <a:pPr algn="ctr" defTabSz="571950" eaLnBrk="0" hangingPunct="0">
              <a:spcBef>
                <a:spcPct val="50000"/>
              </a:spcBef>
            </a:pPr>
            <a:r>
              <a:rPr lang="en-AU" sz="2990" dirty="0">
                <a:solidFill>
                  <a:srgbClr val="165485"/>
                </a:solidFill>
                <a:latin typeface="Meiryo UI" panose="020B0604030504040204" pitchFamily="34" charset="-128"/>
                <a:ea typeface="Meiryo UI" panose="020B0604030504040204" pitchFamily="34" charset="-128"/>
                <a:cs typeface="Arial" panose="020B0604020202020204" pitchFamily="34" charset="0"/>
              </a:rPr>
              <a:t>Just highlight this text and replace with your own text. </a:t>
            </a:r>
            <a:endParaRPr lang="en-US" sz="2990" dirty="0">
              <a:solidFill>
                <a:srgbClr val="165485"/>
              </a:solidFill>
              <a:latin typeface="Meiryo UI" panose="020B0604030504040204" pitchFamily="34" charset="-128"/>
              <a:ea typeface="Meiryo UI" panose="020B0604030504040204" pitchFamily="34" charset="-128"/>
              <a:cs typeface="Arial" panose="020B0604020202020204" pitchFamily="34" charset="0"/>
            </a:endParaRPr>
          </a:p>
        </p:txBody>
      </p:sp>
      <p:sp>
        <p:nvSpPr>
          <p:cNvPr id="97" name="Rectángulo 120">
            <a:extLst>
              <a:ext uri="{FF2B5EF4-FFF2-40B4-BE49-F238E27FC236}">
                <a16:creationId xmlns:a16="http://schemas.microsoft.com/office/drawing/2014/main" id="{0C76E675-3FB9-9900-BC7E-3A2250306EA3}"/>
              </a:ext>
            </a:extLst>
          </p:cNvPr>
          <p:cNvSpPr/>
          <p:nvPr/>
        </p:nvSpPr>
        <p:spPr>
          <a:xfrm>
            <a:off x="13022626" y="18410045"/>
            <a:ext cx="9891355" cy="922552"/>
          </a:xfrm>
          <a:prstGeom prst="rect">
            <a:avLst/>
          </a:prstGeom>
          <a:solidFill>
            <a:srgbClr val="00AFB9"/>
          </a:solidFill>
          <a:ln w="76200">
            <a:solidFill>
              <a:srgbClr val="00A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82"/>
          </a:p>
        </p:txBody>
      </p:sp>
      <p:sp>
        <p:nvSpPr>
          <p:cNvPr id="100" name="Text Box 40">
            <a:extLst>
              <a:ext uri="{FF2B5EF4-FFF2-40B4-BE49-F238E27FC236}">
                <a16:creationId xmlns:a16="http://schemas.microsoft.com/office/drawing/2014/main" id="{E747759B-ED4F-B7DB-36A9-1A574E06399F}"/>
              </a:ext>
            </a:extLst>
          </p:cNvPr>
          <p:cNvSpPr txBox="1">
            <a:spLocks noChangeArrowheads="1"/>
          </p:cNvSpPr>
          <p:nvPr/>
        </p:nvSpPr>
        <p:spPr bwMode="auto">
          <a:xfrm>
            <a:off x="13664490" y="18595536"/>
            <a:ext cx="8552564" cy="551570"/>
          </a:xfrm>
          <a:prstGeom prst="rect">
            <a:avLst/>
          </a:prstGeom>
          <a:noFill/>
          <a:ln>
            <a:noFill/>
          </a:ln>
          <a:effectLst/>
        </p:spPr>
        <p:txBody>
          <a:bodyPr lIns="258461" tIns="258461" rIns="258461" bIns="258461" anchor="ctr"/>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pPr algn="ctr">
              <a:spcBef>
                <a:spcPct val="20000"/>
              </a:spcBef>
            </a:pPr>
            <a:r>
              <a:rPr lang="en-AU" sz="3738" dirty="0">
                <a:solidFill>
                  <a:schemeClr val="bg1"/>
                </a:solidFill>
                <a:latin typeface="Arial Black" panose="020B0A04020102020204" pitchFamily="34" charset="0"/>
                <a:cs typeface="Arial" panose="020B0604020202020204" pitchFamily="34" charset="0"/>
              </a:rPr>
              <a:t>CONTACT INFORMATION</a:t>
            </a:r>
          </a:p>
        </p:txBody>
      </p:sp>
      <p:sp>
        <p:nvSpPr>
          <p:cNvPr id="101" name="Rectángulo 18">
            <a:extLst>
              <a:ext uri="{FF2B5EF4-FFF2-40B4-BE49-F238E27FC236}">
                <a16:creationId xmlns:a16="http://schemas.microsoft.com/office/drawing/2014/main" id="{6D4145F2-ECBF-5F1C-9D5E-2823C6F3D880}"/>
              </a:ext>
            </a:extLst>
          </p:cNvPr>
          <p:cNvSpPr/>
          <p:nvPr/>
        </p:nvSpPr>
        <p:spPr>
          <a:xfrm>
            <a:off x="23392815" y="18380597"/>
            <a:ext cx="9111037" cy="3239915"/>
          </a:xfrm>
          <a:prstGeom prst="rect">
            <a:avLst/>
          </a:prstGeom>
          <a:solidFill>
            <a:schemeClr val="bg1"/>
          </a:solidFill>
          <a:ln w="76200">
            <a:solidFill>
              <a:srgbClr val="00A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081"/>
          </a:p>
        </p:txBody>
      </p:sp>
      <p:sp>
        <p:nvSpPr>
          <p:cNvPr id="102" name="Rectángulo 35">
            <a:extLst>
              <a:ext uri="{FF2B5EF4-FFF2-40B4-BE49-F238E27FC236}">
                <a16:creationId xmlns:a16="http://schemas.microsoft.com/office/drawing/2014/main" id="{16D3A32C-45BE-3FDD-98BA-253384235788}"/>
              </a:ext>
            </a:extLst>
          </p:cNvPr>
          <p:cNvSpPr/>
          <p:nvPr/>
        </p:nvSpPr>
        <p:spPr>
          <a:xfrm>
            <a:off x="23700917" y="19921458"/>
            <a:ext cx="8026484" cy="1012585"/>
          </a:xfrm>
          <a:prstGeom prst="rect">
            <a:avLst/>
          </a:prstGeom>
        </p:spPr>
        <p:txBody>
          <a:bodyPr wrap="square">
            <a:spAutoFit/>
          </a:bodyPr>
          <a:lstStyle/>
          <a:p>
            <a:pPr algn="ctr" defTabSz="571950" eaLnBrk="0" hangingPunct="0">
              <a:spcBef>
                <a:spcPct val="50000"/>
              </a:spcBef>
            </a:pPr>
            <a:r>
              <a:rPr lang="en-AU" sz="2990" dirty="0">
                <a:solidFill>
                  <a:srgbClr val="165485"/>
                </a:solidFill>
                <a:latin typeface="Meiryo UI" panose="020B0604030504040204" pitchFamily="34" charset="-128"/>
                <a:ea typeface="Meiryo UI" panose="020B0604030504040204" pitchFamily="34" charset="-128"/>
                <a:cs typeface="Arial" panose="020B0604020202020204" pitchFamily="34" charset="0"/>
              </a:rPr>
              <a:t>Just highlight this text and replace with your own text. </a:t>
            </a:r>
            <a:endParaRPr lang="en-US" sz="2990" dirty="0">
              <a:solidFill>
                <a:srgbClr val="165485"/>
              </a:solidFill>
              <a:latin typeface="Meiryo UI" panose="020B0604030504040204" pitchFamily="34" charset="-128"/>
              <a:ea typeface="Meiryo UI" panose="020B0604030504040204" pitchFamily="34" charset="-128"/>
              <a:cs typeface="Arial" panose="020B0604020202020204" pitchFamily="34" charset="0"/>
            </a:endParaRPr>
          </a:p>
        </p:txBody>
      </p:sp>
      <p:sp>
        <p:nvSpPr>
          <p:cNvPr id="103" name="Rectángulo 120">
            <a:extLst>
              <a:ext uri="{FF2B5EF4-FFF2-40B4-BE49-F238E27FC236}">
                <a16:creationId xmlns:a16="http://schemas.microsoft.com/office/drawing/2014/main" id="{A47E90AF-5761-AD88-4252-7395E985E773}"/>
              </a:ext>
            </a:extLst>
          </p:cNvPr>
          <p:cNvSpPr/>
          <p:nvPr/>
        </p:nvSpPr>
        <p:spPr>
          <a:xfrm>
            <a:off x="23392815" y="18383333"/>
            <a:ext cx="9101152" cy="922552"/>
          </a:xfrm>
          <a:prstGeom prst="rect">
            <a:avLst/>
          </a:prstGeom>
          <a:solidFill>
            <a:srgbClr val="00AFB9"/>
          </a:solidFill>
          <a:ln w="76200">
            <a:solidFill>
              <a:srgbClr val="00A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82"/>
          </a:p>
        </p:txBody>
      </p:sp>
      <p:sp>
        <p:nvSpPr>
          <p:cNvPr id="105" name="Text Box 40">
            <a:extLst>
              <a:ext uri="{FF2B5EF4-FFF2-40B4-BE49-F238E27FC236}">
                <a16:creationId xmlns:a16="http://schemas.microsoft.com/office/drawing/2014/main" id="{672ECF2E-4385-FD81-6D35-0F4B2F897F0C}"/>
              </a:ext>
            </a:extLst>
          </p:cNvPr>
          <p:cNvSpPr txBox="1">
            <a:spLocks noChangeArrowheads="1"/>
          </p:cNvSpPr>
          <p:nvPr/>
        </p:nvSpPr>
        <p:spPr bwMode="auto">
          <a:xfrm>
            <a:off x="23941403" y="18541246"/>
            <a:ext cx="8552564" cy="606727"/>
          </a:xfrm>
          <a:prstGeom prst="rect">
            <a:avLst/>
          </a:prstGeom>
          <a:noFill/>
          <a:ln>
            <a:noFill/>
          </a:ln>
          <a:effectLst/>
        </p:spPr>
        <p:txBody>
          <a:bodyPr lIns="258461" tIns="258461" rIns="258461" bIns="258461" anchor="ctr"/>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pPr algn="ctr">
              <a:spcBef>
                <a:spcPct val="20000"/>
              </a:spcBef>
            </a:pPr>
            <a:r>
              <a:rPr lang="en-AU" sz="3738" dirty="0">
                <a:solidFill>
                  <a:schemeClr val="bg1"/>
                </a:solidFill>
                <a:latin typeface="Arial Black" panose="020B0A04020102020204" pitchFamily="34" charset="0"/>
                <a:cs typeface="Arial" panose="020B0604020202020204" pitchFamily="34" charset="0"/>
              </a:rPr>
              <a:t>Conflict of interest</a:t>
            </a:r>
          </a:p>
        </p:txBody>
      </p:sp>
    </p:spTree>
    <p:extLst>
      <p:ext uri="{BB962C8B-B14F-4D97-AF65-F5344CB8AC3E}">
        <p14:creationId xmlns:p14="http://schemas.microsoft.com/office/powerpoint/2010/main" val="3397461908"/>
      </p:ext>
    </p:extLst>
  </p:cSld>
  <p:clrMapOvr>
    <a:masterClrMapping/>
  </p:clrMapOvr>
</p:sld>
</file>

<file path=ppt/theme/theme1.xml><?xml version="1.0" encoding="utf-8"?>
<a:theme xmlns:a="http://schemas.openxmlformats.org/drawingml/2006/main" name="1_Classic 3 Columns">
  <a:themeElements>
    <a:clrScheme name="国士舘">
      <a:dk1>
        <a:sysClr val="windowText" lastClr="000000"/>
      </a:dk1>
      <a:lt1>
        <a:srgbClr val="FFFFFF"/>
      </a:lt1>
      <a:dk2>
        <a:srgbClr val="60B5FF"/>
      </a:dk2>
      <a:lt2>
        <a:srgbClr val="FAD0E4"/>
      </a:lt2>
      <a:accent1>
        <a:srgbClr val="7FD13B"/>
      </a:accent1>
      <a:accent2>
        <a:srgbClr val="EA157A"/>
      </a:accent2>
      <a:accent3>
        <a:srgbClr val="FEB80A"/>
      </a:accent3>
      <a:accent4>
        <a:srgbClr val="00ADDC"/>
      </a:accent4>
      <a:accent5>
        <a:srgbClr val="0000FF"/>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a:solidFill>
            <a:schemeClr val="tx1"/>
          </a:solidFill>
          <a:miter lim="800000"/>
          <a:headEnd/>
          <a:tailEnd/>
        </a:ln>
        <a:effectLst/>
      </a:spPr>
      <a:bodyPr wrap="none" lIns="65304" tIns="32651" rIns="65304" bIns="32651" anchor="ctr"/>
      <a:lstStyle>
        <a:defPPr>
          <a:defRPr dirty="0"/>
        </a:defPPr>
      </a:lst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PosterPresentations.com-48x72-Template</Template>
  <TotalTime>2612</TotalTime>
  <Words>365</Words>
  <Application>Microsoft Macintosh PowerPoint</Application>
  <PresentationFormat>ユーザー設定</PresentationFormat>
  <Paragraphs>30</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1</vt:i4>
      </vt:variant>
    </vt:vector>
  </HeadingPairs>
  <TitlesOfParts>
    <vt:vector size="8" baseType="lpstr">
      <vt:lpstr>Meiryo UI</vt:lpstr>
      <vt:lpstr>Arial</vt:lpstr>
      <vt:lpstr>Arial Black</vt:lpstr>
      <vt:lpstr>Calibri</vt:lpstr>
      <vt:lpstr>Trebuchet MS</vt:lpstr>
      <vt:lpstr>1_Classic 3 Columns</vt:lpstr>
      <vt:lpstr>Classic - Wide Center</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nakagawa koshi</cp:lastModifiedBy>
  <cp:revision>141</cp:revision>
  <cp:lastPrinted>2014-07-15T04:14:14Z</cp:lastPrinted>
  <dcterms:created xsi:type="dcterms:W3CDTF">2012-02-09T21:09:21Z</dcterms:created>
  <dcterms:modified xsi:type="dcterms:W3CDTF">2023-09-14T10:09:20Z</dcterms:modified>
</cp:coreProperties>
</file>