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6F048-8C67-45F3-BA8A-3F134BA5CAB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3B3C6-C9BE-462C-AEA8-F4034345D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01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04D62F45-2C56-42F0-9B0A-3AA727ACF1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4771BE2E-9E08-4F88-B5CB-0D79804FDA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0E2D7D8B-4D80-44A4-90B1-99FCE2C0F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52E02B1-9F1E-4D7A-9B50-49179735AED4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27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75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33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94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62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2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00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3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95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63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69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567C-3F9C-4F86-86D6-79D317D22768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94C70-DA29-40AB-AF4A-9AD01E252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0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コンテンツ プレースホルダー 29">
            <a:extLst>
              <a:ext uri="{FF2B5EF4-FFF2-40B4-BE49-F238E27FC236}">
                <a16:creationId xmlns:a16="http://schemas.microsoft.com/office/drawing/2014/main" id="{B772DF22-A92E-4976-9A23-A38D39093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12" y="3160262"/>
            <a:ext cx="8867775" cy="537475"/>
          </a:xfrm>
        </p:spPr>
        <p:txBody>
          <a:bodyPr>
            <a:noAutofit/>
          </a:bodyPr>
          <a:lstStyle/>
          <a:p>
            <a:pPr marL="0" indent="0" eaLnBrk="1" hangingPunct="1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In connection with the presentation, I disclose COI with the following companies/organizations: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89ABFDD-3733-45A5-A6E0-A6B7E24B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780"/>
            <a:ext cx="8229600" cy="2572994"/>
          </a:xfrm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  <a:t>The 27th International Health Evaluation and Promotion Association &amp;</a:t>
            </a:r>
            <a:b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  <a:t> The 4th World Congress on </a:t>
            </a:r>
            <a:r>
              <a:rPr lang="en-US" altLang="ja-JP" sz="3100" dirty="0" err="1">
                <a:latin typeface="Arial" panose="020B0604020202020204" pitchFamily="34" charset="0"/>
                <a:cs typeface="Arial" panose="020B0604020202020204" pitchFamily="34" charset="0"/>
              </a:rPr>
              <a:t>Ningen</a:t>
            </a:r>
            <a: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  <a:t> Dock</a:t>
            </a:r>
            <a:b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ja-JP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br>
              <a:rPr lang="en-US" altLang="ja-JP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First author: </a:t>
            </a:r>
            <a:r>
              <a:rPr lang="ja-JP" altLang="en-US" sz="24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○○ ○○</a:t>
            </a:r>
            <a:b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628E78-BB1D-4D2D-AB58-D34A41D79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21713"/>
              </p:ext>
            </p:extLst>
          </p:nvPr>
        </p:nvGraphicFramePr>
        <p:xfrm>
          <a:off x="314337" y="3506772"/>
          <a:ext cx="8603420" cy="3240736"/>
        </p:xfrm>
        <a:graphic>
          <a:graphicData uri="http://schemas.openxmlformats.org/drawingml/2006/table">
            <a:tbl>
              <a:tblPr/>
              <a:tblGrid>
                <a:gridCol w="487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46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If yes, provide the author's name or the company name 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) Amount of remunerations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(ii) Stock profit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(iii) Royalty payments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(iv) Remuneration for lecture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(v) Manuscript fees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(vi) Total research funds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(vii) Total scholarship funds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4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(viii) Endowed chairs provided by companies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4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(ix) Other remuneration such as gifts and travels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687" marR="4687" marT="4687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135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 The 27th International Health Evaluation and Promotion Association &amp;  The 4th World Congress on Ningen Dock 　 COI Disclosure 　  First author: ○○ ○○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27th International Health Evaluation and Promotion Association &amp;  The 4th International Society of Ningen Dock 　 COI Disclosure 　  First author: ○○ ○○</dc:title>
  <dc:creator>吉村 安寿</dc:creator>
  <cp:lastModifiedBy>吉村 安寿</cp:lastModifiedBy>
  <cp:revision>3</cp:revision>
  <dcterms:created xsi:type="dcterms:W3CDTF">2020-09-16T04:33:16Z</dcterms:created>
  <dcterms:modified xsi:type="dcterms:W3CDTF">2020-10-05T13:12:06Z</dcterms:modified>
</cp:coreProperties>
</file>