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ja-JP"/>
    </a:defPPr>
    <a:lvl1pPr marL="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0" d="100"/>
          <a:sy n="80" d="100"/>
        </p:scale>
        <p:origin x="330" y="90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/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 ヘッダ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と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379B6D-0C42-384A-9351-2EB87C707B5E}" type="datetimeFigureOut">
              <a:rPr lang="ja-JP" altLang="en-US" smtClean="0"/>
              <a:pPr/>
              <a:t>2020/9/7</a:t>
            </a:fld>
            <a:endParaRPr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8EDCB7-EC8B-E344-84D6-A3A77CCC7AED}" type="slidenum">
              <a:rPr lang="ja-JP" altLang="en-US" smtClean="0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2502872" y="2063877"/>
            <a:ext cx="6960676" cy="190821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latin typeface="ＭＳ Ｐゴシック" pitchFamily="50" charset="-128"/>
                <a:ea typeface="ＭＳ Ｐゴシック" pitchFamily="50" charset="-128"/>
              </a:rPr>
              <a:t>中部日本整形外科災害外科学会</a:t>
            </a:r>
            <a:r>
              <a:rPr lang="ja-JP" altLang="en-US" sz="3600" b="1" dirty="0"/>
              <a:t>筆頭発表者の</a:t>
            </a:r>
            <a:r>
              <a:rPr lang="en-US" sz="3600" b="1" dirty="0"/>
              <a:t>COI</a:t>
            </a:r>
            <a:r>
              <a:rPr lang="ja-JP" altLang="en-US" sz="3600" b="1" dirty="0"/>
              <a:t>開示</a:t>
            </a:r>
            <a:endParaRPr lang="en-US" altLang="ja-JP" sz="3600" b="1" dirty="0"/>
          </a:p>
          <a:p>
            <a:pPr algn="ctr"/>
            <a:endParaRPr lang="en-US" altLang="ja-JP" sz="1400" dirty="0"/>
          </a:p>
          <a:p>
            <a:pPr algn="ctr"/>
            <a:r>
              <a:rPr lang="ja-JP" altLang="en-US" sz="2800" dirty="0"/>
              <a:t>筆頭発表者氏名：</a:t>
            </a:r>
            <a:r>
              <a:rPr lang="en-US" altLang="ja-JP" sz="3200" dirty="0"/>
              <a:t>○○</a:t>
            </a:r>
            <a:r>
              <a:rPr lang="ja-JP" altLang="en-US" sz="3200" dirty="0"/>
              <a:t>　</a:t>
            </a:r>
            <a:r>
              <a:rPr lang="en-US" altLang="ja-JP" sz="3200" dirty="0"/>
              <a:t>○○</a:t>
            </a: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17290" y="458839"/>
            <a:ext cx="116390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/>
              <a:t>スライド例</a:t>
            </a: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502872" y="4637548"/>
            <a:ext cx="7091773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dirty="0"/>
              <a:t>演題発表に関連し，開示すべき</a:t>
            </a:r>
            <a:r>
              <a:rPr lang="en-US" sz="2400" dirty="0"/>
              <a:t>COI</a:t>
            </a:r>
            <a:r>
              <a:rPr lang="ja-JP" altLang="en-US" sz="2400" dirty="0"/>
              <a:t>関係にある企業等はありません。</a:t>
            </a:r>
          </a:p>
          <a:p>
            <a:endParaRPr lang="ja-JP" altLang="en-US" dirty="0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318776" y="1151336"/>
            <a:ext cx="7456129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000" b="1" dirty="0"/>
              <a:t>様式</a:t>
            </a:r>
            <a:r>
              <a:rPr lang="en-US" altLang="ja-JP" sz="2000" b="1"/>
              <a:t>1-A</a:t>
            </a:r>
            <a:r>
              <a:rPr lang="ja-JP" altLang="en-US" sz="2000" b="1" dirty="0"/>
              <a:t>　学術集会口頭発表時、申告すべき</a:t>
            </a:r>
            <a:r>
              <a:rPr lang="en-US" altLang="ja-JP" sz="2000" b="1" dirty="0"/>
              <a:t>COI</a:t>
            </a:r>
            <a:r>
              <a:rPr lang="ja-JP" altLang="en-US" sz="2000" b="1" dirty="0"/>
              <a:t>状態がないとき。</a:t>
            </a:r>
          </a:p>
          <a:p>
            <a:endParaRPr lang="ja-JP" alt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54</Words>
  <Application>Microsoft Office PowerPoint</Application>
  <PresentationFormat>ワイド画面</PresentationFormat>
  <Paragraphs>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ＭＳ Ｐゴシック</vt:lpstr>
      <vt:lpstr>Arial</vt:lpstr>
      <vt:lpstr>Calibri</vt:lpstr>
      <vt:lpstr>Office テーマ</vt:lpstr>
      <vt:lpstr>PowerPoint プレゼンテーション</vt:lpstr>
    </vt:vector>
  </TitlesOfParts>
  <Company>Oui ALIVE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植村 結実</dc:creator>
  <cp:lastModifiedBy>飯島 佐織</cp:lastModifiedBy>
  <cp:revision>8</cp:revision>
  <dcterms:created xsi:type="dcterms:W3CDTF">2012-09-25T09:04:10Z</dcterms:created>
  <dcterms:modified xsi:type="dcterms:W3CDTF">2020-09-07T09:12:50Z</dcterms:modified>
</cp:coreProperties>
</file>