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</p:sldIdLst>
  <p:sldSz cx="32399288" cy="45359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3" d="100"/>
          <a:sy n="13" d="100"/>
        </p:scale>
        <p:origin x="14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423444"/>
            <a:ext cx="27539395" cy="15791874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3824313"/>
            <a:ext cx="24299466" cy="10951409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29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02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414980"/>
            <a:ext cx="6986096" cy="3844019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414980"/>
            <a:ext cx="20553298" cy="3844019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87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99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1308423"/>
            <a:ext cx="27944386" cy="1886834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0355271"/>
            <a:ext cx="27944386" cy="992241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98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2074903"/>
            <a:ext cx="13769697" cy="28780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2074903"/>
            <a:ext cx="13769697" cy="28780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8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414991"/>
            <a:ext cx="27944386" cy="87674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119415"/>
            <a:ext cx="13706415" cy="544945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6568868"/>
            <a:ext cx="13706415" cy="243703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119415"/>
            <a:ext cx="13773917" cy="544945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6568868"/>
            <a:ext cx="13773917" cy="243703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08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66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38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023976"/>
            <a:ext cx="10449614" cy="1058391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530958"/>
            <a:ext cx="16402140" cy="3223474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607891"/>
            <a:ext cx="10449614" cy="25210302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84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023976"/>
            <a:ext cx="10449614" cy="1058391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530958"/>
            <a:ext cx="16402140" cy="3223474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607891"/>
            <a:ext cx="10449614" cy="25210302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68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414991"/>
            <a:ext cx="27944386" cy="8767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2074903"/>
            <a:ext cx="27944386" cy="2878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2041674"/>
            <a:ext cx="7289840" cy="2414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2041674"/>
            <a:ext cx="10934760" cy="2414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2041674"/>
            <a:ext cx="7289840" cy="2414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7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kumimoji="1"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kumimoji="1"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0" y="0"/>
            <a:ext cx="6800850" cy="5027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400" dirty="0">
                <a:solidFill>
                  <a:schemeClr val="tx1"/>
                </a:solidFill>
                <a:latin typeface="Georgia Pro Cond Black" panose="020B0604020202020204" pitchFamily="18" charset="0"/>
                <a:ea typeface="Segoe UI Black" panose="020B0A02040204020203" pitchFamily="34" charset="0"/>
              </a:rPr>
              <a:t>X-PX</a:t>
            </a:r>
          </a:p>
          <a:p>
            <a:pPr algn="ctr"/>
            <a:r>
              <a:rPr kumimoji="1" lang="en-US" altLang="ja-JP" sz="10080" dirty="0">
                <a:solidFill>
                  <a:schemeClr val="tx1"/>
                </a:solidFill>
                <a:latin typeface="Georgia Pro Cond Black" panose="020B0604020202020204" pitchFamily="18" charset="0"/>
                <a:ea typeface="Segoe UI Black" panose="020B0A02040204020203" pitchFamily="34" charset="0"/>
              </a:rPr>
              <a:t>-XX</a:t>
            </a:r>
            <a:endParaRPr kumimoji="1" lang="ja-JP" altLang="en-US" sz="10080" dirty="0">
              <a:solidFill>
                <a:schemeClr val="tx1"/>
              </a:solidFill>
              <a:latin typeface="Georgia Pro Cond Black" panose="020B06040202020202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6800851" y="0"/>
            <a:ext cx="25598438" cy="50272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600" spc="-15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演題名〇〇〇〇〇〇〇</a:t>
            </a:r>
            <a:endParaRPr kumimoji="1" lang="en-US" altLang="ja-JP" sz="12600" spc="-15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5670" spc="-15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670" spc="-15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400" spc="-15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05FD6A0-E8ED-4027-83DF-205B5EA44CB9}"/>
              </a:ext>
            </a:extLst>
          </p:cNvPr>
          <p:cNvSpPr txBox="1"/>
          <p:nvPr/>
        </p:nvSpPr>
        <p:spPr>
          <a:xfrm>
            <a:off x="5321031" y="42921069"/>
            <a:ext cx="23211034" cy="151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240" dirty="0"/>
              <a:t>※</a:t>
            </a:r>
            <a:r>
              <a:rPr kumimoji="1" lang="ja-JP" altLang="en-US" sz="9240" dirty="0"/>
              <a:t>ポスター下部に</a:t>
            </a:r>
            <a:r>
              <a:rPr kumimoji="1" lang="en-US" altLang="ja-JP" sz="9240" dirty="0"/>
              <a:t>COI</a:t>
            </a:r>
            <a:r>
              <a:rPr kumimoji="1" lang="ja-JP" altLang="en-US" sz="9240" dirty="0"/>
              <a:t>状態の開示が必要です</a:t>
            </a:r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1228054">
            <a:off x="7313488" y="22144547"/>
            <a:ext cx="2007107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2000" b="1" spc="53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SAMPLE</a:t>
            </a:r>
            <a:endParaRPr kumimoji="1" lang="ja-JP" altLang="en-US" sz="42000" b="1" spc="53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EF4AFB-5593-4393-AB03-A31F6C93F1CE}"/>
              </a:ext>
            </a:extLst>
          </p:cNvPr>
          <p:cNvSpPr txBox="1"/>
          <p:nvPr/>
        </p:nvSpPr>
        <p:spPr>
          <a:xfrm>
            <a:off x="5270525" y="5894273"/>
            <a:ext cx="230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あい中部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4395E6-EA5F-423C-9A96-D9F96024A38B}"/>
              </a:ext>
            </a:extLst>
          </p:cNvPr>
          <p:cNvSpPr txBox="1"/>
          <p:nvPr/>
        </p:nvSpPr>
        <p:spPr>
          <a:xfrm>
            <a:off x="5270525" y="8894018"/>
            <a:ext cx="442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あい中部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876183-F643-4C78-BE8C-A93C165938F8}"/>
              </a:ext>
            </a:extLst>
          </p:cNvPr>
          <p:cNvSpPr txBox="1"/>
          <p:nvPr/>
        </p:nvSpPr>
        <p:spPr>
          <a:xfrm>
            <a:off x="5270526" y="12216921"/>
            <a:ext cx="6546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あい中部</a:t>
            </a:r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60Pts.</a:t>
            </a:r>
            <a:endParaRPr kumimoji="1" lang="ja-JP" altLang="en-US" sz="6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346FE8-127F-4CD4-AED0-32CE257DCA98}"/>
              </a:ext>
            </a:extLst>
          </p:cNvPr>
          <p:cNvSpPr txBox="1"/>
          <p:nvPr/>
        </p:nvSpPr>
        <p:spPr>
          <a:xfrm>
            <a:off x="5270526" y="15862982"/>
            <a:ext cx="86657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/>
              <a:t>あい中部</a:t>
            </a:r>
            <a:r>
              <a:rPr kumimoji="1" lang="en-US" altLang="ja-JP" sz="8000" dirty="0" err="1"/>
              <a:t>Abc</a:t>
            </a:r>
            <a:r>
              <a:rPr kumimoji="1" lang="ja-JP" altLang="en-US" sz="8000" dirty="0"/>
              <a:t> </a:t>
            </a:r>
            <a:r>
              <a:rPr kumimoji="1" lang="en-US" altLang="ja-JP" sz="8000" dirty="0"/>
              <a:t>80Pts.</a:t>
            </a:r>
            <a:endParaRPr kumimoji="1" lang="ja-JP" altLang="en-US" sz="8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5270526" y="19832200"/>
            <a:ext cx="114340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/>
              <a:t>あい中部</a:t>
            </a:r>
            <a:r>
              <a:rPr kumimoji="1" lang="en-US" altLang="ja-JP" sz="10000" dirty="0" err="1"/>
              <a:t>Abc</a:t>
            </a:r>
            <a:r>
              <a:rPr kumimoji="1" lang="ja-JP" altLang="en-US" sz="10000" dirty="0"/>
              <a:t> </a:t>
            </a:r>
            <a:r>
              <a:rPr kumimoji="1" lang="en-US" altLang="ja-JP" sz="10000" dirty="0"/>
              <a:t>100Pts.</a:t>
            </a:r>
            <a:endParaRPr kumimoji="1" lang="ja-JP" altLang="en-US" sz="10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5270526" y="24124577"/>
            <a:ext cx="13687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/>
              <a:t>あい中部</a:t>
            </a:r>
            <a:r>
              <a:rPr kumimoji="1" lang="en-US" altLang="ja-JP" sz="12000" dirty="0" err="1"/>
              <a:t>Abc</a:t>
            </a:r>
            <a:r>
              <a:rPr kumimoji="1" lang="ja-JP" altLang="en-US" sz="12000" dirty="0"/>
              <a:t> </a:t>
            </a:r>
            <a:r>
              <a:rPr kumimoji="1" lang="en-US" altLang="ja-JP" sz="12000" dirty="0"/>
              <a:t>120Pts.</a:t>
            </a:r>
            <a:endParaRPr kumimoji="1" lang="ja-JP" altLang="en-US" sz="1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5270526" y="28740112"/>
            <a:ext cx="15939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あい中部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5270526" y="33678804"/>
            <a:ext cx="181904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/>
              <a:t>あい中部</a:t>
            </a:r>
            <a:r>
              <a:rPr kumimoji="1" lang="en-US" altLang="ja-JP" sz="16000" dirty="0" err="1"/>
              <a:t>Abc</a:t>
            </a:r>
            <a:r>
              <a:rPr kumimoji="1" lang="ja-JP" altLang="en-US" sz="16000" dirty="0"/>
              <a:t> </a:t>
            </a:r>
            <a:r>
              <a:rPr kumimoji="1" lang="en-US" altLang="ja-JP" sz="16000" dirty="0"/>
              <a:t>160Pts.</a:t>
            </a:r>
            <a:endParaRPr kumimoji="1" lang="ja-JP" altLang="en-US" sz="16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5270525" y="38940659"/>
            <a:ext cx="204409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/>
              <a:t>あい中部</a:t>
            </a:r>
            <a:r>
              <a:rPr kumimoji="1" lang="en-US" altLang="ja-JP" sz="18000" dirty="0" err="1"/>
              <a:t>Abc</a:t>
            </a:r>
            <a:r>
              <a:rPr kumimoji="1" lang="ja-JP" altLang="en-US" sz="18000" dirty="0"/>
              <a:t> </a:t>
            </a:r>
            <a:r>
              <a:rPr kumimoji="1" lang="en-US" altLang="ja-JP" sz="18000" dirty="0"/>
              <a:t>180Pts.</a:t>
            </a:r>
            <a:endParaRPr kumimoji="1" lang="ja-JP" altLang="en-US" sz="180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11743824" y="5693200"/>
            <a:ext cx="21096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</a:rPr>
              <a:t>演題番号・演題名・所属・氏名を書き換えください。</a:t>
            </a:r>
            <a:endParaRPr kumimoji="1" lang="en-US" altLang="ja-JP" sz="6000" dirty="0">
              <a:solidFill>
                <a:srgbClr val="FF0000"/>
              </a:solidFill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</a:rPr>
              <a:t>尚、上記帯部分の色の変更や位置の変更はご遠慮ください。</a:t>
            </a:r>
            <a:endParaRPr kumimoji="1" lang="en-US" altLang="ja-JP" sz="6000" dirty="0">
              <a:solidFill>
                <a:srgbClr val="FF0000"/>
              </a:solidFill>
            </a:endParaRPr>
          </a:p>
          <a:p>
            <a:r>
              <a:rPr kumimoji="1" lang="ja-JP" altLang="en-US" sz="6000" dirty="0">
                <a:solidFill>
                  <a:srgbClr val="FF0000"/>
                </a:solidFill>
              </a:rPr>
              <a:t>ポスター内容の背景部分の色変更は可能です。</a:t>
            </a:r>
            <a:endParaRPr kumimoji="1" lang="en-US" altLang="ja-JP" sz="6000" dirty="0">
              <a:solidFill>
                <a:srgbClr val="FF0000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C08EC36-8CF8-4E59-8023-B36DCF9F019A}"/>
              </a:ext>
            </a:extLst>
          </p:cNvPr>
          <p:cNvSpPr/>
          <p:nvPr/>
        </p:nvSpPr>
        <p:spPr>
          <a:xfrm>
            <a:off x="0" y="0"/>
            <a:ext cx="6800850" cy="5027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400" dirty="0">
                <a:solidFill>
                  <a:schemeClr val="tx1"/>
                </a:solidFill>
                <a:latin typeface="Georgia Pro Cond Black" panose="020B0604020202020204" pitchFamily="18" charset="0"/>
                <a:ea typeface="Segoe UI Black" panose="020B0A02040204020203" pitchFamily="34" charset="0"/>
              </a:rPr>
              <a:t>X-PX</a:t>
            </a:r>
          </a:p>
          <a:p>
            <a:pPr algn="ctr"/>
            <a:r>
              <a:rPr kumimoji="1" lang="en-US" altLang="ja-JP" sz="10080" dirty="0">
                <a:solidFill>
                  <a:schemeClr val="tx1"/>
                </a:solidFill>
                <a:latin typeface="Georgia Pro Cond Black" panose="020B0604020202020204" pitchFamily="18" charset="0"/>
                <a:ea typeface="Segoe UI Black" panose="020B0A02040204020203" pitchFamily="34" charset="0"/>
              </a:rPr>
              <a:t>-XX</a:t>
            </a:r>
            <a:endParaRPr kumimoji="1" lang="ja-JP" altLang="en-US" sz="10080" dirty="0">
              <a:solidFill>
                <a:schemeClr val="tx1"/>
              </a:solidFill>
              <a:latin typeface="Georgia Pro Cond Black" panose="020B0604020202020204" pitchFamily="18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EFBB629-6010-48E2-B71C-BFBD89438254}"/>
              </a:ext>
            </a:extLst>
          </p:cNvPr>
          <p:cNvSpPr/>
          <p:nvPr/>
        </p:nvSpPr>
        <p:spPr>
          <a:xfrm>
            <a:off x="6800851" y="0"/>
            <a:ext cx="25598438" cy="50272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600" spc="-15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演題名〇〇〇〇〇〇〇</a:t>
            </a:r>
            <a:endParaRPr kumimoji="1" lang="en-US" altLang="ja-JP" sz="12600" spc="-15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5670" spc="-15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670" spc="-15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400" spc="-15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116DB22-68D1-4A30-93A6-1D3D9FC5FDCA}"/>
              </a:ext>
            </a:extLst>
          </p:cNvPr>
          <p:cNvSpPr txBox="1"/>
          <p:nvPr/>
        </p:nvSpPr>
        <p:spPr>
          <a:xfrm>
            <a:off x="2628900" y="43032980"/>
            <a:ext cx="28460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>
                <a:solidFill>
                  <a:srgbClr val="FF0000"/>
                </a:solidFill>
              </a:rPr>
              <a:t>※</a:t>
            </a:r>
            <a:r>
              <a:rPr kumimoji="1" lang="ja-JP" altLang="en-US" sz="9600" dirty="0">
                <a:solidFill>
                  <a:srgbClr val="FF0000"/>
                </a:solidFill>
              </a:rPr>
              <a:t>ご提出時はサンプルスライドは削除してください。</a:t>
            </a:r>
            <a:endParaRPr kumimoji="1" lang="en-US" altLang="ja-JP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</Words>
  <Application>Microsoft Office PowerPoint</Application>
  <PresentationFormat>ユーザー設定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2020-08-31T08:27:50Z</dcterms:created>
  <dcterms:modified xsi:type="dcterms:W3CDTF">2020-08-31T08:27:55Z</dcterms:modified>
</cp:coreProperties>
</file>