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7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FC7C-5386-46CC-883A-8FDDC1BF7216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AF2-9CB1-43FF-987B-74787C703D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0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2989-732A-425F-82F1-4E0876353711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88A4-E89C-4F3D-BCA2-1B58D17616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38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FD43-0C7F-49DC-80D9-CBF925EC5CC1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946D-633A-4E34-BC2A-DD1D432B39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94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8924-A4DD-4E0C-8823-7F3C08F62E41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6684-EB69-49E9-A627-5D84659017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0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FB54-1C7D-43C9-B1A6-3F495D9CD5EC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F769-63CB-4C68-8731-41489554A8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5688-EC53-4B14-A5A5-A951BBEF2424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445-5BBE-40A9-9E88-ED885BA4E2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5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76BE-9E4D-4503-A1A8-AB8AC21185B1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DF66-24A3-4896-83A3-672EB5EB7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8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B6E2-C6F2-49E2-B0DB-D28D68265491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EC45-3146-48F6-9394-92AE9E4B6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8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EB8-183F-47D9-A797-E41FFAB079CD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AC9B-F966-4664-AB8C-62E29C1814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1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1B88-B02C-4402-AA9E-04B681EEFD3F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AE7A-5936-47AD-B0C8-0808278853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39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9D04-E37E-4F13-A37E-B81D811020EA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02E7-84C1-4C55-B7A3-C2365D0BF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7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BF0F73-0B1B-4DAC-A8BC-3F07D3101F4B}" type="datetimeFigureOut">
              <a:rPr lang="ja-JP" altLang="en-US"/>
              <a:pPr>
                <a:defRPr/>
              </a:pPr>
              <a:t>2020/5/25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1C1E1-B334-4435-8694-438E4D46A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971550" y="692696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971550" y="2162919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539552" y="3182938"/>
            <a:ext cx="79208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</a:t>
            </a:r>
            <a:endParaRPr lang="en-US" altLang="ja-JP" sz="2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開示すべき利益相反関係にある企業などとして、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5583185" y="4320356"/>
            <a:ext cx="3168973" cy="2212925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5655193" y="4603427"/>
            <a:ext cx="3168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利益相反申告書が「有」に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該当する項目をすべて記載する。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5727649" y="5527352"/>
            <a:ext cx="23764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・項目番号は不要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539552" y="4089401"/>
            <a:ext cx="5415830" cy="1499944"/>
            <a:chOff x="668626" y="3975447"/>
            <a:chExt cx="5416371" cy="1499150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45372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顧　問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薬品工業</a:t>
              </a:r>
              <a:endPara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51131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講演料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6" y="4667268"/>
              <a:ext cx="5416371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受託研究・共同研究費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製薬株式会社</a:t>
              </a:r>
              <a:endPara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5113195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奨学寄附金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B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薬品株式会社</a:t>
              </a: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288413" y="103148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44007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971550" y="692696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971550" y="2162919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539552" y="4365625"/>
            <a:ext cx="806489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利益相反関係にある企業などはありません。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286810" y="103148"/>
            <a:ext cx="380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なし</a:t>
            </a:r>
          </a:p>
        </p:txBody>
      </p:sp>
    </p:spTree>
    <p:extLst>
      <p:ext uri="{BB962C8B-B14F-4D97-AF65-F5344CB8AC3E}">
        <p14:creationId xmlns:p14="http://schemas.microsoft.com/office/powerpoint/2010/main" val="13239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0" y="692696"/>
            <a:ext cx="907491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810222" y="5729633"/>
            <a:ext cx="6264696" cy="1060831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539552" y="3356992"/>
            <a:ext cx="7521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lnSpc>
                <a:spcPts val="2500"/>
              </a:lnSpc>
              <a:defRPr/>
            </a:pPr>
            <a:r>
              <a:rPr kumimoji="0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 companies/organizations.</a:t>
            </a:r>
            <a:endParaRPr lang="ja-JP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23"/>
          <p:cNvSpPr txBox="1">
            <a:spLocks noChangeArrowheads="1"/>
          </p:cNvSpPr>
          <p:nvPr/>
        </p:nvSpPr>
        <p:spPr bwMode="auto">
          <a:xfrm>
            <a:off x="539552" y="4163442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 :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</p:txBody>
      </p:sp>
      <p:sp>
        <p:nvSpPr>
          <p:cNvPr id="20" name="テキスト ボックス 24"/>
          <p:cNvSpPr txBox="1">
            <a:spLocks noChangeArrowheads="1"/>
          </p:cNvSpPr>
          <p:nvPr/>
        </p:nvSpPr>
        <p:spPr bwMode="auto">
          <a:xfrm>
            <a:off x="539552" y="4495229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Honoraria for lectures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Co, Ltd.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5"/>
          <p:cNvSpPr txBox="1">
            <a:spLocks noChangeArrowheads="1"/>
          </p:cNvSpPr>
          <p:nvPr/>
        </p:nvSpPr>
        <p:spPr bwMode="auto">
          <a:xfrm>
            <a:off x="539552" y="4825429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Clinical commissioned / joint research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 Inc.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6"/>
          <p:cNvSpPr txBox="1">
            <a:spLocks noChangeArrowheads="1"/>
          </p:cNvSpPr>
          <p:nvPr/>
        </p:nvSpPr>
        <p:spPr bwMode="auto">
          <a:xfrm>
            <a:off x="539552" y="5157217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Scholarship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Co., Ltd.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954238" y="5829161"/>
            <a:ext cx="61206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yes”,   leave the relevant item(s) and give the name(s) of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/ organization concerned. 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lang="ja-JP" alt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402225" y="103148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16402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1520" y="260648"/>
            <a:ext cx="8640960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39552" y="548680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554492" y="692696"/>
            <a:ext cx="804995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554492" y="4268763"/>
            <a:ext cx="83379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author has no financial conflicts of interest to disclose concerning the presentation.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263275" y="75982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402225" y="103148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なし</a:t>
            </a:r>
          </a:p>
        </p:txBody>
      </p:sp>
    </p:spTree>
    <p:extLst>
      <p:ext uri="{BB962C8B-B14F-4D97-AF65-F5344CB8AC3E}">
        <p14:creationId xmlns:p14="http://schemas.microsoft.com/office/powerpoint/2010/main" val="203564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295</Words>
  <Application>Microsoft Office PowerPoint</Application>
  <PresentationFormat>画面に合わせる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茂木 翔子</cp:lastModifiedBy>
  <cp:revision>3</cp:revision>
  <cp:lastPrinted>2015-03-20T06:52:52Z</cp:lastPrinted>
  <dcterms:created xsi:type="dcterms:W3CDTF">2012-08-27T05:53:00Z</dcterms:created>
  <dcterms:modified xsi:type="dcterms:W3CDTF">2020-05-25T02:24:50Z</dcterms:modified>
</cp:coreProperties>
</file>