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0"/>
  </p:notesMasterIdLst>
  <p:sldIdLst>
    <p:sldId id="262" r:id="rId3"/>
    <p:sldId id="257" r:id="rId4"/>
    <p:sldId id="258" r:id="rId5"/>
    <p:sldId id="261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27925-DBB1-4047-81D1-11D260D88C4B}" v="4" dt="2025-12-22T07:03:00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88A2F-B8AD-4EBE-9451-2A6D1EAD9E1B}" type="datetimeFigureOut">
              <a:rPr kumimoji="1" lang="ja-JP" altLang="en-US" smtClean="0"/>
              <a:t>2025/12/24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DFA84-06C8-4E3C-BDD6-3681D05CB7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84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9DA3A4-E02E-9780-07BC-8A35FE1E10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008463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kumimoji="1" lang="ja-JP" altLang="en-US" dirty="0"/>
              <a:t>演題名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36571FB-D0CD-4EA1-3767-1DAC40D8274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08923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氏名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7C5639D0-38CA-95A3-0A43-94E01DC3A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88541" y="6390000"/>
            <a:ext cx="1800000" cy="468000"/>
          </a:xfrm>
        </p:spPr>
        <p:txBody>
          <a:bodyPr anchor="ctr">
            <a:no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ja-JP" altLang="en-US" dirty="0"/>
              <a:t>発表者氏名</a:t>
            </a:r>
          </a:p>
        </p:txBody>
      </p:sp>
      <p:sp>
        <p:nvSpPr>
          <p:cNvPr id="11" name="テキスト プレースホルダー 10">
            <a:extLst>
              <a:ext uri="{FF2B5EF4-FFF2-40B4-BE49-F238E27FC236}">
                <a16:creationId xmlns:a16="http://schemas.microsoft.com/office/drawing/2014/main" id="{116EF7A0-60F5-D644-8101-6253C5B17C4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3999" y="4910138"/>
            <a:ext cx="9143999" cy="914400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pPr lvl="0"/>
            <a:r>
              <a:rPr kumimoji="1" lang="ja-JP" altLang="en-US" dirty="0"/>
              <a:t>所属</a:t>
            </a:r>
          </a:p>
        </p:txBody>
      </p:sp>
    </p:spTree>
    <p:extLst>
      <p:ext uri="{BB962C8B-B14F-4D97-AF65-F5344CB8AC3E}">
        <p14:creationId xmlns:p14="http://schemas.microsoft.com/office/powerpoint/2010/main" val="1080509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95E76F-B59B-4E13-5A9B-9647EFF4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792000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E2FA31B-0E79-379E-2C8F-987A0727C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0"/>
            <a:ext cx="10515600" cy="4699001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1pPr>
            <a:lvl2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2pPr>
            <a:lvl3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3pPr>
            <a:lvl4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4pPr>
            <a:lvl5pPr>
              <a:defRPr baseline="0">
                <a:latin typeface="Arial" panose="020B0604020202020204" pitchFamily="34" charset="0"/>
                <a:ea typeface="ＭＳ ゴシック" panose="020B0609070205080204" pitchFamily="49" charset="-128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1FF1D28-AA77-0DA1-B57F-026C791BD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テキスト プレースホルダー 10">
            <a:extLst>
              <a:ext uri="{FF2B5EF4-FFF2-40B4-BE49-F238E27FC236}">
                <a16:creationId xmlns:a16="http://schemas.microsoft.com/office/drawing/2014/main" id="{EC1F2B1C-C6C0-2B31-5A59-5FB0085486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5" y="6390000"/>
            <a:ext cx="1800000" cy="46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ja-JP" altLang="en-US" dirty="0"/>
              <a:t>発表者氏名</a:t>
            </a:r>
          </a:p>
        </p:txBody>
      </p:sp>
    </p:spTree>
    <p:extLst>
      <p:ext uri="{BB962C8B-B14F-4D97-AF65-F5344CB8AC3E}">
        <p14:creationId xmlns:p14="http://schemas.microsoft.com/office/powerpoint/2010/main" val="395928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20B76D5-9AF6-0CDD-C186-44216F10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テキスト プレースホルダー 10">
            <a:extLst>
              <a:ext uri="{FF2B5EF4-FFF2-40B4-BE49-F238E27FC236}">
                <a16:creationId xmlns:a16="http://schemas.microsoft.com/office/drawing/2014/main" id="{32127A73-27C3-F458-5607-32F821A4D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5" y="6390000"/>
            <a:ext cx="1800000" cy="46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ja-JP" altLang="en-US" dirty="0"/>
              <a:t>発表者氏名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8ADBA17-455E-817F-1B69-4FAA322C2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517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5627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A4B3B6-2EC0-15F6-C535-B1F86E81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テキスト プレースホルダー 10">
            <a:extLst>
              <a:ext uri="{FF2B5EF4-FFF2-40B4-BE49-F238E27FC236}">
                <a16:creationId xmlns:a16="http://schemas.microsoft.com/office/drawing/2014/main" id="{400FF84A-0D97-2686-17C0-6B7502A2F6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91075" y="6390000"/>
            <a:ext cx="1800000" cy="468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buNone/>
              <a:defRPr sz="1050"/>
            </a:lvl1pPr>
          </a:lstStyle>
          <a:p>
            <a:pPr lvl="0"/>
            <a:r>
              <a:rPr kumimoji="1" lang="ja-JP" altLang="en-US" dirty="0"/>
              <a:t>発表者氏名</a:t>
            </a:r>
          </a:p>
        </p:txBody>
      </p:sp>
    </p:spTree>
    <p:extLst>
      <p:ext uri="{BB962C8B-B14F-4D97-AF65-F5344CB8AC3E}">
        <p14:creationId xmlns:p14="http://schemas.microsoft.com/office/powerpoint/2010/main" val="12937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ti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69588B6C-3701-0F1D-05E9-BD5682D0EA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4FDFA65-BE37-9B39-6E71-CD2AD8CEF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2452" y="365125"/>
            <a:ext cx="9650896" cy="780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FC6B635-93B8-4B8E-5A67-870F465CC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3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30BCC4E-2064-5882-F1D6-11DEE3051FEC}"/>
              </a:ext>
            </a:extLst>
          </p:cNvPr>
          <p:cNvSpPr txBox="1"/>
          <p:nvPr userDrawn="1"/>
        </p:nvSpPr>
        <p:spPr>
          <a:xfrm>
            <a:off x="4079788" y="6534443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aseline="0" dirty="0">
                <a:latin typeface="Arial" panose="020B0604020202020204" pitchFamily="34" charset="0"/>
                <a:ea typeface="ＭＳ ゴシック" panose="020B0609070205080204" pitchFamily="49" charset="-128"/>
              </a:rPr>
              <a:t>Presented by:</a:t>
            </a:r>
            <a:endParaRPr kumimoji="1" lang="ja-JP" altLang="en-US" sz="800" baseline="0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54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グラフィカル ユーザー インターフェイス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35E357CE-738F-6409-BDA2-F767C8D1CA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AE7BDF3-209B-440C-03C4-1CDE2420F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2000" cy="79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9D720D8-DCAE-0919-9483-887B324B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9721"/>
            <a:ext cx="10515600" cy="4637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マスター テキストの書式設定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2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3 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4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第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5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ゴシック" panose="020B0609070205080204" pitchFamily="49" charset="-128"/>
                <a:cs typeface="+mn-cs"/>
              </a:rPr>
              <a:t>レベル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39DF8F-741D-F1C8-6B90-A872434843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6250" y="6675437"/>
            <a:ext cx="11557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fld id="{97E7DC61-8580-4B0B-BDB6-6364EF6C9580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B48C36-C784-C571-0CE7-EBBF767BCE44}"/>
              </a:ext>
            </a:extLst>
          </p:cNvPr>
          <p:cNvSpPr txBox="1"/>
          <p:nvPr userDrawn="1"/>
        </p:nvSpPr>
        <p:spPr>
          <a:xfrm>
            <a:off x="4079788" y="6534443"/>
            <a:ext cx="82266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aseline="0" dirty="0">
                <a:latin typeface="Arial" panose="020B0604020202020204" pitchFamily="34" charset="0"/>
                <a:ea typeface="ＭＳ ゴシック" panose="020B0609070205080204" pitchFamily="49" charset="-128"/>
              </a:rPr>
              <a:t>Presented by:</a:t>
            </a:r>
            <a:endParaRPr kumimoji="1" lang="ja-JP" altLang="en-US" sz="800" baseline="0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74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000" b="1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>
          <a:srgbClr val="70AD47">
            <a:lumMod val="50000"/>
          </a:srgbClr>
        </a:buClr>
        <a:buSzTx/>
        <a:buFont typeface="Arial" panose="020B0604020202020204" pitchFamily="34" charset="0"/>
        <a:buChar char="•"/>
        <a:tabLst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0AD47">
            <a:lumMod val="50000"/>
          </a:srgbClr>
        </a:buClr>
        <a:buSzPct val="50000"/>
        <a:buFont typeface="Wingdings" panose="05000000000000000000" pitchFamily="2" charset="2"/>
        <a:buChar char="n"/>
        <a:tabLst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0AD47">
            <a:lumMod val="50000"/>
          </a:srgbClr>
        </a:buClr>
        <a:buSzPct val="50000"/>
        <a:buFont typeface="Wingdings" panose="05000000000000000000" pitchFamily="2" charset="2"/>
        <a:buChar char="p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0AD47">
            <a:lumMod val="50000"/>
          </a:srgbClr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>
          <a:srgbClr val="70AD47">
            <a:lumMod val="50000"/>
          </a:srgbClr>
        </a:buClr>
        <a:buSzTx/>
        <a:buFont typeface="Arial" panose="020B0604020202020204" pitchFamily="34" charset="0"/>
        <a:buChar char="•"/>
        <a:tabLst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232CD458-50BF-750C-B39F-F5279C6ECDBC}"/>
              </a:ext>
            </a:extLst>
          </p:cNvPr>
          <p:cNvSpPr txBox="1">
            <a:spLocks/>
          </p:cNvSpPr>
          <p:nvPr/>
        </p:nvSpPr>
        <p:spPr>
          <a:xfrm>
            <a:off x="1681691" y="296947"/>
            <a:ext cx="9144000" cy="6302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b="1" kern="120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>
                <a:latin typeface="+mj-ea"/>
                <a:cs typeface="Malgun Gothic Semilight" panose="020B0502040204020203" pitchFamily="50" charset="-128"/>
              </a:rPr>
              <a:t>発表用スライド テンプレート使用方法</a:t>
            </a: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9A5DCB2F-B3F7-5F03-AE2F-CF5A6274D31E}"/>
              </a:ext>
            </a:extLst>
          </p:cNvPr>
          <p:cNvSpPr txBox="1">
            <a:spLocks/>
          </p:cNvSpPr>
          <p:nvPr/>
        </p:nvSpPr>
        <p:spPr>
          <a:xfrm>
            <a:off x="833414" y="1343817"/>
            <a:ext cx="10261511" cy="1089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>
                <a:latin typeface="+mj-ea"/>
                <a:ea typeface="+mj-ea"/>
              </a:rPr>
              <a:t>本テンプレートは、発表スライド作成時の体裁統一を目的として作成されています。</a:t>
            </a:r>
          </a:p>
          <a:p>
            <a:r>
              <a:rPr lang="ja-JP" altLang="en-US" dirty="0">
                <a:latin typeface="+mj-ea"/>
                <a:ea typeface="+mj-ea"/>
              </a:rPr>
              <a:t>各スライドの使用区分は以下のとおりです。</a:t>
            </a: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22E02186-3DF1-E59D-A1E6-429C61177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14" y="2849682"/>
            <a:ext cx="1034859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None/>
              <a:tabLst/>
              <a:defRPr kumimoji="1"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n"/>
              <a:tabLst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Pct val="50000"/>
              <a:buFont typeface="Wingdings" panose="05000000000000000000" pitchFamily="2" charset="2"/>
              <a:buChar char="p"/>
              <a:tabLst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0AD47">
                  <a:lumMod val="50000"/>
                </a:srgbClr>
              </a:buClr>
              <a:buSzTx/>
              <a:buFont typeface="Arial" panose="020B0604020202020204" pitchFamily="34" charset="0"/>
              <a:buChar char="•"/>
              <a:tabLst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US" altLang="ja-JP" sz="2400" b="1" dirty="0">
                <a:latin typeface="Arial" panose="020B0604020202020204" pitchFamily="34" charset="0"/>
              </a:rPr>
              <a:t>1</a:t>
            </a:r>
            <a:r>
              <a:rPr kumimoji="0" lang="ja-JP" altLang="ja-JP" sz="2400" b="1" dirty="0">
                <a:latin typeface="Arial" panose="020B0604020202020204" pitchFamily="34" charset="0"/>
              </a:rPr>
              <a:t>枚目</a:t>
            </a:r>
            <a:r>
              <a:rPr kumimoji="0" lang="ja-JP" altLang="ja-JP" sz="2400" dirty="0">
                <a:latin typeface="Arial" panose="020B0604020202020204" pitchFamily="34" charset="0"/>
              </a:rPr>
              <a:t>：発表スライドの表紙として使用してください。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kumimoji="0" lang="ja-JP" altLang="ja-JP" sz="2400" dirty="0"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US" altLang="ja-JP" sz="2400" b="1" dirty="0">
                <a:latin typeface="Arial" panose="020B0604020202020204" pitchFamily="34" charset="0"/>
              </a:rPr>
              <a:t>2</a:t>
            </a:r>
            <a:r>
              <a:rPr kumimoji="0" lang="ja-JP" altLang="ja-JP" sz="2400" b="1" dirty="0">
                <a:latin typeface="Arial" panose="020B0604020202020204" pitchFamily="34" charset="0"/>
              </a:rPr>
              <a:t>枚目</a:t>
            </a:r>
            <a:r>
              <a:rPr kumimoji="0" lang="ja-JP" altLang="en-US" sz="2400" b="1" dirty="0">
                <a:latin typeface="Arial" panose="020B0604020202020204" pitchFamily="34" charset="0"/>
              </a:rPr>
              <a:t>、</a:t>
            </a:r>
            <a:r>
              <a:rPr kumimoji="0" lang="en-US" altLang="ja-JP" sz="2400" b="1" dirty="0">
                <a:latin typeface="Arial" panose="020B0604020202020204" pitchFamily="34" charset="0"/>
              </a:rPr>
              <a:t>3</a:t>
            </a:r>
            <a:r>
              <a:rPr kumimoji="0" lang="ja-JP" altLang="en-US" sz="2400" b="1" dirty="0">
                <a:latin typeface="Arial" panose="020B0604020202020204" pitchFamily="34" charset="0"/>
              </a:rPr>
              <a:t>枚目</a:t>
            </a:r>
            <a:r>
              <a:rPr kumimoji="0" lang="ja-JP" altLang="ja-JP" sz="2400" dirty="0">
                <a:latin typeface="Arial" panose="020B0604020202020204" pitchFamily="34" charset="0"/>
              </a:rPr>
              <a:t>：COI（利益相反）開示用スライドとして使用してください。</a:t>
            </a:r>
            <a:endParaRPr kumimoji="0" lang="en-US" altLang="ja-JP" sz="2400" dirty="0"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endParaRPr kumimoji="0" lang="ja-JP" altLang="ja-JP" sz="2400" dirty="0">
              <a:latin typeface="Arial" panose="020B0604020202020204" pitchFamily="34" charset="0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 typeface="Arial" panose="020B0604020202020204" pitchFamily="34" charset="0"/>
              <a:buChar char="•"/>
            </a:pPr>
            <a:r>
              <a:rPr kumimoji="0" lang="en-US" altLang="ja-JP" sz="2400" b="1" dirty="0">
                <a:latin typeface="Arial" panose="020B0604020202020204" pitchFamily="34" charset="0"/>
              </a:rPr>
              <a:t>4</a:t>
            </a:r>
            <a:r>
              <a:rPr kumimoji="0" lang="ja-JP" altLang="ja-JP" sz="2400" b="1" dirty="0">
                <a:latin typeface="Arial" panose="020B0604020202020204" pitchFamily="34" charset="0"/>
              </a:rPr>
              <a:t>枚目以降</a:t>
            </a:r>
            <a:r>
              <a:rPr kumimoji="0" lang="ja-JP" altLang="ja-JP" sz="2400" dirty="0">
                <a:latin typeface="Arial" panose="020B0604020202020204" pitchFamily="34" charset="0"/>
              </a:rPr>
              <a:t>：発表内容を記載するスライドです。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450967D2-04B4-283D-31AD-BDB18E0DE12E}"/>
              </a:ext>
            </a:extLst>
          </p:cNvPr>
          <p:cNvSpPr txBox="1"/>
          <p:nvPr/>
        </p:nvSpPr>
        <p:spPr>
          <a:xfrm>
            <a:off x="1164771" y="5490980"/>
            <a:ext cx="10017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C00000"/>
                </a:solidFill>
              </a:rPr>
              <a:t>※</a:t>
            </a:r>
            <a:r>
              <a:rPr lang="ja-JP" altLang="en-US" sz="2400" b="1" dirty="0">
                <a:solidFill>
                  <a:srgbClr val="C00000"/>
                </a:solidFill>
              </a:rPr>
              <a:t>本スライドはテンプレートの使用方法を説明する目的のものです。</a:t>
            </a:r>
            <a:br>
              <a:rPr lang="ja-JP" altLang="en-US" sz="2400" b="1" dirty="0">
                <a:solidFill>
                  <a:srgbClr val="C00000"/>
                </a:solidFill>
              </a:rPr>
            </a:br>
            <a:r>
              <a:rPr lang="en-US" altLang="ja-JP" sz="2400" b="1" dirty="0">
                <a:solidFill>
                  <a:srgbClr val="C00000"/>
                </a:solidFill>
              </a:rPr>
              <a:t>※</a:t>
            </a:r>
            <a:r>
              <a:rPr lang="ja-JP" altLang="en-US" sz="2400" b="1" dirty="0">
                <a:solidFill>
                  <a:srgbClr val="C00000"/>
                </a:solidFill>
              </a:rPr>
              <a:t>実際の発表時には削除してください。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221570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48063E3-E442-3469-EA9D-F394FCBE09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D4BF60F-E333-E9C6-907A-F0AEFDE5AC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4A92C2E-0D0F-7C28-BA12-17959D2335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63742C3-A10E-0036-FE28-455EF05330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867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A4206984-7A5A-1769-6C73-77C00B60B091}"/>
              </a:ext>
            </a:extLst>
          </p:cNvPr>
          <p:cNvSpPr/>
          <p:nvPr/>
        </p:nvSpPr>
        <p:spPr>
          <a:xfrm>
            <a:off x="838200" y="215900"/>
            <a:ext cx="10515600" cy="1905000"/>
          </a:xfrm>
          <a:prstGeom prst="rect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FCC1CFB-A7E4-C806-73BC-F4F48582B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dirty="0"/>
              <a:t>第</a:t>
            </a:r>
            <a:r>
              <a:rPr kumimoji="1" lang="en-US" altLang="zh-CN" dirty="0"/>
              <a:t>98</a:t>
            </a:r>
            <a:r>
              <a:rPr kumimoji="1" lang="zh-CN" altLang="en-US" dirty="0"/>
              <a:t>回日本胃癌学会総会　</a:t>
            </a:r>
            <a:r>
              <a:rPr kumimoji="1" lang="en-US" altLang="zh-CN" dirty="0"/>
              <a:t>COI</a:t>
            </a:r>
            <a:r>
              <a:rPr kumimoji="1" lang="zh-CN" altLang="en-US" dirty="0"/>
              <a:t>開示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33DB255-7B64-6EE9-6162-933189188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1"/>
            <a:ext cx="10515600" cy="168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600" b="1" dirty="0">
                <a:latin typeface="ＭＳ ゴシック" panose="020B0609070205080204" pitchFamily="49" charset="-128"/>
              </a:rPr>
              <a:t>発表者氏名：</a:t>
            </a:r>
            <a:r>
              <a:rPr lang="en-US" altLang="ja-JP" sz="3600" b="1" dirty="0">
                <a:latin typeface="ＭＳ ゴシック" panose="020B0609070205080204" pitchFamily="49" charset="-128"/>
              </a:rPr>
              <a:t>XXXXXX</a:t>
            </a:r>
            <a:endParaRPr lang="ja-JP" altLang="en-US" sz="3600" b="1" dirty="0">
              <a:latin typeface="ＭＳ ゴシック" panose="020B0609070205080204" pitchFamily="49" charset="-128"/>
            </a:endParaRPr>
          </a:p>
          <a:p>
            <a:pPr marL="0" indent="0" algn="ctr">
              <a:buNone/>
            </a:pPr>
            <a:endParaRPr kumimoji="1" lang="ja-JP" altLang="en-US" sz="3600" b="1" dirty="0">
              <a:latin typeface="ＭＳ ゴシック" panose="020B0609070205080204" pitchFamily="49" charset="-128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EEB5117-68C9-D130-6AA6-30E93B8A05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200D9F4-3780-2D30-CBF2-0ADA0DFA8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4969F50-28C4-71C7-403C-4CFE1DB08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4025" y="2255053"/>
            <a:ext cx="8743950" cy="443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演題発表に関連し、開示すべき</a:t>
            </a:r>
            <a:r>
              <a:rPr lang="en-US" altLang="ja-JP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COI </a:t>
            </a:r>
            <a:r>
              <a:rPr lang="ja-JP" altLang="en-US" sz="2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関係にある企業などとして、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11BE2443-B937-02BD-D7DB-C4E49ACDF7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909230"/>
              </p:ext>
            </p:extLst>
          </p:nvPr>
        </p:nvGraphicFramePr>
        <p:xfrm>
          <a:off x="1638300" y="2898398"/>
          <a:ext cx="9180510" cy="3040380"/>
        </p:xfrm>
        <a:graphic>
          <a:graphicData uri="http://schemas.openxmlformats.org/drawingml/2006/table">
            <a:tbl>
              <a:tblPr bandRow="1"/>
              <a:tblGrid>
                <a:gridCol w="4460240">
                  <a:extLst>
                    <a:ext uri="{9D8B030D-6E8A-4147-A177-3AD203B41FA5}">
                      <a16:colId xmlns:a16="http://schemas.microsoft.com/office/drawing/2014/main" val="1774101363"/>
                    </a:ext>
                  </a:extLst>
                </a:gridCol>
                <a:gridCol w="4720270">
                  <a:extLst>
                    <a:ext uri="{9D8B030D-6E8A-4147-A177-3AD203B41FA5}">
                      <a16:colId xmlns:a16="http://schemas.microsoft.com/office/drawing/2014/main" val="2172363108"/>
                    </a:ext>
                  </a:extLst>
                </a:gridCol>
              </a:tblGrid>
              <a:tr h="3581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28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①顧問：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350338"/>
                  </a:ext>
                </a:extLst>
              </a:tr>
              <a:tr h="3581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28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②株保有・利益：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71963"/>
                  </a:ext>
                </a:extLst>
              </a:tr>
              <a:tr h="3581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③特許使用料：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397629"/>
                  </a:ext>
                </a:extLst>
              </a:tr>
              <a:tr h="351514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28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④講演料：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743802"/>
                  </a:ext>
                </a:extLst>
              </a:tr>
              <a:tr h="3581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2800" u="none" strike="noStrike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⑤原稿料：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804151"/>
                  </a:ext>
                </a:extLst>
              </a:tr>
              <a:tr h="3581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2800" u="none" strike="noStrike" dirty="0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⑥受託研究・共同研究費：</a:t>
                      </a:r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830844"/>
                  </a:ext>
                </a:extLst>
              </a:tr>
              <a:tr h="3581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r>
                        <a:rPr lang="ja-JP" altLang="en-US" sz="2800" u="none" strike="noStrike">
                          <a:effectLst/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⑦贈答品などの報酬：</a:t>
                      </a:r>
                      <a:endParaRPr lang="ja-JP" altLang="en-US" sz="2800" b="0" i="0" u="none" strike="noStrike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游ゴシック" panose="020F0502020204030204"/>
                        </a:defRPr>
                      </a:lvl9pPr>
                    </a:lstStyle>
                    <a:p>
                      <a:pPr algn="l" rtl="0" fontAlgn="ctr"/>
                      <a:endParaRPr lang="ja-JP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7620" marR="7620" marT="762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AD47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5193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709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06C6B-52B6-A172-7789-EE378A004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B89AB97-5949-1586-6378-11F8BCB0964A}"/>
              </a:ext>
            </a:extLst>
          </p:cNvPr>
          <p:cNvSpPr/>
          <p:nvPr/>
        </p:nvSpPr>
        <p:spPr>
          <a:xfrm>
            <a:off x="838200" y="215900"/>
            <a:ext cx="10515600" cy="1905000"/>
          </a:xfrm>
          <a:prstGeom prst="rect">
            <a:avLst/>
          </a:prstGeom>
          <a:solidFill>
            <a:schemeClr val="accent6">
              <a:lumMod val="20000"/>
              <a:lumOff val="80000"/>
              <a:alpha val="48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BEF13486-0DA4-318F-375A-E159307D1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zh-CN" altLang="en-US" dirty="0"/>
              <a:t>第</a:t>
            </a:r>
            <a:r>
              <a:rPr kumimoji="1" lang="en-US" altLang="zh-CN" dirty="0"/>
              <a:t>98</a:t>
            </a:r>
            <a:r>
              <a:rPr kumimoji="1" lang="zh-CN" altLang="en-US" dirty="0"/>
              <a:t>回日本胃癌学会総会　</a:t>
            </a:r>
            <a:r>
              <a:rPr kumimoji="1" lang="en-US" altLang="zh-CN" dirty="0"/>
              <a:t>COI</a:t>
            </a:r>
            <a:r>
              <a:rPr kumimoji="1" lang="zh-CN" altLang="en-US" dirty="0"/>
              <a:t>開示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AFDC55-0C22-0D37-D656-601A5995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0501"/>
            <a:ext cx="10515600" cy="1689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ja-JP" altLang="en-US" sz="3600" b="1" dirty="0">
                <a:latin typeface="ＭＳ ゴシック" panose="020B0609070205080204" pitchFamily="49" charset="-128"/>
              </a:rPr>
              <a:t>発表者氏名：</a:t>
            </a:r>
            <a:r>
              <a:rPr lang="en-US" altLang="ja-JP" sz="3600" b="1" dirty="0">
                <a:latin typeface="ＭＳ ゴシック" panose="020B0609070205080204" pitchFamily="49" charset="-128"/>
              </a:rPr>
              <a:t>XXXXXX</a:t>
            </a:r>
            <a:endParaRPr lang="ja-JP" altLang="en-US" sz="3600" b="1" dirty="0">
              <a:latin typeface="ＭＳ ゴシック" panose="020B0609070205080204" pitchFamily="49" charset="-128"/>
            </a:endParaRPr>
          </a:p>
          <a:p>
            <a:pPr marL="0" indent="0" algn="ctr">
              <a:buNone/>
            </a:pPr>
            <a:endParaRPr kumimoji="1" lang="ja-JP" altLang="en-US" sz="3600" b="1" dirty="0">
              <a:latin typeface="ＭＳ ゴシック" panose="020B0609070205080204" pitchFamily="49" charset="-128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191E135-EED3-FF8E-C7EE-B4E32A3BD9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2CB3ACC-CC39-4E4E-B897-5129083F9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4B4832-E3A0-EE1A-E2F4-630A68EF2F61}"/>
              </a:ext>
            </a:extLst>
          </p:cNvPr>
          <p:cNvSpPr txBox="1"/>
          <p:nvPr/>
        </p:nvSpPr>
        <p:spPr>
          <a:xfrm>
            <a:off x="1714500" y="3156635"/>
            <a:ext cx="913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4000" b="1" dirty="0">
                <a:latin typeface="Arial" panose="020B0604020202020204" pitchFamily="34" charset="0"/>
                <a:ea typeface="ＭＳ ゴシック" panose="020B0609070205080204" pitchFamily="49" charset="-128"/>
              </a:rPr>
              <a:t>演題発表に関連し、開示すべき</a:t>
            </a:r>
          </a:p>
          <a:p>
            <a:pPr algn="ctr"/>
            <a:r>
              <a:rPr lang="en-US" altLang="ja-JP" sz="4000" b="1" dirty="0">
                <a:latin typeface="Arial" panose="020B0604020202020204" pitchFamily="34" charset="0"/>
                <a:ea typeface="ＭＳ ゴシック" panose="020B0609070205080204" pitchFamily="49" charset="-128"/>
              </a:rPr>
              <a:t>COI </a:t>
            </a:r>
            <a:r>
              <a:rPr lang="ja-JP" altLang="en-US" sz="4000" b="1" dirty="0">
                <a:latin typeface="Arial" panose="020B0604020202020204" pitchFamily="34" charset="0"/>
                <a:ea typeface="ＭＳ ゴシック" panose="020B0609070205080204" pitchFamily="49" charset="-128"/>
              </a:rPr>
              <a:t>関係にある企業などはありません。</a:t>
            </a:r>
          </a:p>
        </p:txBody>
      </p:sp>
    </p:spTree>
    <p:extLst>
      <p:ext uri="{BB962C8B-B14F-4D97-AF65-F5344CB8AC3E}">
        <p14:creationId xmlns:p14="http://schemas.microsoft.com/office/powerpoint/2010/main" val="1653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D5544047-C0B0-0E9B-4D47-5A97072FF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032C4DE2-2058-2BA7-581D-E1414C091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AD97CA-EA27-EC53-A968-CDBD282D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633EB21-1B9B-EC24-EF64-6ED446873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B534A7B-44C7-80EC-F919-D0219A2770F8}"/>
              </a:ext>
            </a:extLst>
          </p:cNvPr>
          <p:cNvSpPr txBox="1"/>
          <p:nvPr/>
        </p:nvSpPr>
        <p:spPr>
          <a:xfrm>
            <a:off x="9535886" y="2536371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kumimoji="1" lang="ja-JP" altLang="en-US" sz="2000" dirty="0">
              <a:latin typeface="Arial" panose="020B0604020202020204" pitchFamily="34" charset="0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097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E6A2DCF-A804-AB54-FC3C-8D02436D4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ADDCFD-0664-594D-F32E-F4F8C4B466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7988C9BD-B9E5-24B6-CC6B-029ED835B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179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プレースホルダー 1">
            <a:extLst>
              <a:ext uri="{FF2B5EF4-FFF2-40B4-BE49-F238E27FC236}">
                <a16:creationId xmlns:a16="http://schemas.microsoft.com/office/drawing/2014/main" id="{4E65A776-42CD-98B5-B166-DAAEAF43D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5B89C8A3-C974-458D-A454-AF2B0307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7DC61-8580-4B0B-BDB6-6364EF6C958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146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8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21">
      <a:majorFont>
        <a:latin typeface="Arial"/>
        <a:ea typeface="ＭＳ ゴシック"/>
        <a:cs typeface=""/>
      </a:majorFont>
      <a:minorFont>
        <a:latin typeface="Arial"/>
        <a:ea typeface="ＭＳ 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kumimoji="1" sz="2000" dirty="0" smtClean="0">
            <a:latin typeface="Arial" panose="020B0604020202020204" pitchFamily="34" charset="0"/>
            <a:ea typeface="ＭＳ ゴシック" panose="020B0609070205080204" pitchFamily="49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199</Words>
  <Application>Microsoft Office PowerPoint</Application>
  <PresentationFormat>ワイド画面</PresentationFormat>
  <Paragraphs>28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Meiryo UI</vt:lpstr>
      <vt:lpstr>ＭＳ ゴシック</vt:lpstr>
      <vt:lpstr>游ゴシック</vt:lpstr>
      <vt:lpstr>Arial</vt:lpstr>
      <vt:lpstr>Wingdings</vt:lpstr>
      <vt:lpstr>Office テーマ</vt:lpstr>
      <vt:lpstr>デザインの設定</vt:lpstr>
      <vt:lpstr>PowerPoint プレゼンテーション</vt:lpstr>
      <vt:lpstr>PowerPoint プレゼンテーション</vt:lpstr>
      <vt:lpstr>第98回日本胃癌学会総会　COI開示</vt:lpstr>
      <vt:lpstr>第98回日本胃癌学会総会　COI開示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Yukiya Narita</dc:creator>
  <cp:lastModifiedBy>Yukiya Narita</cp:lastModifiedBy>
  <cp:revision>10</cp:revision>
  <dcterms:created xsi:type="dcterms:W3CDTF">2025-12-17T09:49:58Z</dcterms:created>
  <dcterms:modified xsi:type="dcterms:W3CDTF">2025-12-23T23:04:03Z</dcterms:modified>
</cp:coreProperties>
</file>