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9"/>
  </p:notesMasterIdLst>
  <p:sldIdLst>
    <p:sldId id="262" r:id="rId3"/>
    <p:sldId id="257" r:id="rId4"/>
    <p:sldId id="267" r:id="rId5"/>
    <p:sldId id="268" r:id="rId6"/>
    <p:sldId id="265" r:id="rId7"/>
    <p:sldId id="26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0578C-91EC-4E41-BAED-CD7D976B6560}" v="8" dt="2025-12-22T07:02:52.79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94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阿良 莉帆" userId="b7192d68-1d75-4dc5-937f-3b767f6fb5ee" providerId="ADAL" clId="{5C10578C-91EC-4E41-BAED-CD7D976B6560}"/>
    <pc:docChg chg="undo custSel addSld delSld modSld">
      <pc:chgData name="阿良 莉帆" userId="b7192d68-1d75-4dc5-937f-3b767f6fb5ee" providerId="ADAL" clId="{5C10578C-91EC-4E41-BAED-CD7D976B6560}" dt="2025-12-22T07:03:04.696" v="30" actId="47"/>
      <pc:docMkLst>
        <pc:docMk/>
      </pc:docMkLst>
      <pc:sldChg chg="modSp mod">
        <pc:chgData name="阿良 莉帆" userId="b7192d68-1d75-4dc5-937f-3b767f6fb5ee" providerId="ADAL" clId="{5C10578C-91EC-4E41-BAED-CD7D976B6560}" dt="2025-12-22T07:00:28.595" v="7" actId="1076"/>
        <pc:sldMkLst>
          <pc:docMk/>
          <pc:sldMk cId="2215701253" sldId="262"/>
        </pc:sldMkLst>
        <pc:spChg chg="mod">
          <ac:chgData name="阿良 莉帆" userId="b7192d68-1d75-4dc5-937f-3b767f6fb5ee" providerId="ADAL" clId="{5C10578C-91EC-4E41-BAED-CD7D976B6560}" dt="2025-12-22T07:00:28.595" v="7" actId="1076"/>
          <ac:spMkLst>
            <pc:docMk/>
            <pc:sldMk cId="2215701253" sldId="262"/>
            <ac:spMk id="2" creationId="{232CD458-50BF-750C-B39F-F5279C6ECDBC}"/>
          </ac:spMkLst>
        </pc:spChg>
      </pc:sldChg>
      <pc:sldChg chg="addSp delSp modSp new del mod">
        <pc:chgData name="阿良 莉帆" userId="b7192d68-1d75-4dc5-937f-3b767f6fb5ee" providerId="ADAL" clId="{5C10578C-91EC-4E41-BAED-CD7D976B6560}" dt="2025-12-22T07:03:04.696" v="30" actId="47"/>
        <pc:sldMkLst>
          <pc:docMk/>
          <pc:sldMk cId="754484317" sldId="268"/>
        </pc:sldMkLst>
        <pc:spChg chg="add mod">
          <ac:chgData name="阿良 莉帆" userId="b7192d68-1d75-4dc5-937f-3b767f6fb5ee" providerId="ADAL" clId="{5C10578C-91EC-4E41-BAED-CD7D976B6560}" dt="2025-12-22T07:01:25.945" v="15" actId="1076"/>
          <ac:spMkLst>
            <pc:docMk/>
            <pc:sldMk cId="754484317" sldId="268"/>
            <ac:spMk id="4" creationId="{D35AB0CC-C717-C101-EEC2-9FED5DFBE858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5" creationId="{232CD458-50BF-750C-B39F-F5279C6ECDBC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6" creationId="{9A5DCB2F-B3F7-5F03-AE2F-CF5A6274D31E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7" creationId="{22E02186-3DF1-E59D-A1E6-429C61177105}"/>
          </ac:spMkLst>
        </pc:spChg>
        <pc:spChg chg="add del mod">
          <ac:chgData name="阿良 莉帆" userId="b7192d68-1d75-4dc5-937f-3b767f6fb5ee" providerId="ADAL" clId="{5C10578C-91EC-4E41-BAED-CD7D976B6560}" dt="2025-12-22T07:02:52.793" v="29" actId="21"/>
          <ac:spMkLst>
            <pc:docMk/>
            <pc:sldMk cId="754484317" sldId="268"/>
            <ac:spMk id="10" creationId="{450967D2-04B4-283D-31AD-BDB18E0DE12E}"/>
          </ac:spMkLst>
        </pc:spChg>
      </pc:sldChg>
      <pc:sldChg chg="modSp add del mod">
        <pc:chgData name="阿良 莉帆" userId="b7192d68-1d75-4dc5-937f-3b767f6fb5ee" providerId="ADAL" clId="{5C10578C-91EC-4E41-BAED-CD7D976B6560}" dt="2025-12-22T07:00:13.681" v="5" actId="47"/>
        <pc:sldMkLst>
          <pc:docMk/>
          <pc:sldMk cId="2052467885" sldId="268"/>
        </pc:sldMkLst>
        <pc:spChg chg="mod">
          <ac:chgData name="阿良 莉帆" userId="b7192d68-1d75-4dc5-937f-3b767f6fb5ee" providerId="ADAL" clId="{5C10578C-91EC-4E41-BAED-CD7D976B6560}" dt="2025-12-22T07:00:11.734" v="4" actId="6549"/>
          <ac:spMkLst>
            <pc:docMk/>
            <pc:sldMk cId="2052467885" sldId="268"/>
            <ac:spMk id="2" creationId="{EFF79005-1E82-225D-4BF4-F201E66DFB0B}"/>
          </ac:spMkLst>
        </pc:spChg>
      </pc:sldChg>
      <pc:sldChg chg="add del">
        <pc:chgData name="阿良 莉帆" userId="b7192d68-1d75-4dc5-937f-3b767f6fb5ee" providerId="ADAL" clId="{5C10578C-91EC-4E41-BAED-CD7D976B6560}" dt="2025-12-22T06:59:42.706" v="1"/>
        <pc:sldMkLst>
          <pc:docMk/>
          <pc:sldMk cId="4067480103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8A2F-B8AD-4EBE-9451-2A6D1EAD9E1B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FA84-06C8-4E3C-BDD6-3681D05CB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84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9DA3A4-E02E-9780-07BC-8A35FE1E10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08463"/>
          </a:xfrm>
        </p:spPr>
        <p:txBody>
          <a:bodyPr anchor="b"/>
          <a:lstStyle>
            <a:lvl1pPr algn="l"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kumimoji="1" lang="en-US" altLang="ja-JP" dirty="0"/>
              <a:t>Abstract Title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6571FB-D0CD-4EA1-3767-1DAC40D827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8923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Name of the authors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C5639D0-38CA-95A3-0A43-94E01DC3A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541" y="6390000"/>
            <a:ext cx="1800000" cy="468000"/>
          </a:xfrm>
        </p:spPr>
        <p:txBody>
          <a:bodyPr anchor="ctr">
            <a:no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16EF7A0-60F5-D644-8101-6253C5B17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3999" y="4910138"/>
            <a:ext cx="9143999" cy="914400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kumimoji="1" lang="en-US" altLang="ja-JP" dirty="0"/>
              <a:t>Affiliation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5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5E76F-B59B-4E13-5A9B-9647EFF4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792000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2FA31B-0E79-379E-2C8F-987A0727C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60500"/>
            <a:ext cx="10515600" cy="469900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FF1D28-AA77-0DA1-B57F-026C791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10">
            <a:extLst>
              <a:ext uri="{FF2B5EF4-FFF2-40B4-BE49-F238E27FC236}">
                <a16:creationId xmlns:a16="http://schemas.microsoft.com/office/drawing/2014/main" id="{EC1F2B1C-C6C0-2B31-5A59-5FB008548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14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0B76D5-9AF6-0CDD-C186-44216F10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10">
            <a:extLst>
              <a:ext uri="{FF2B5EF4-FFF2-40B4-BE49-F238E27FC236}">
                <a16:creationId xmlns:a16="http://schemas.microsoft.com/office/drawing/2014/main" id="{32127A73-27C3-F458-5607-32F821A4D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8ADBA17-455E-817F-1B69-4FAA322C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286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A4B3B6-2EC0-15F6-C535-B1F86E81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0">
            <a:extLst>
              <a:ext uri="{FF2B5EF4-FFF2-40B4-BE49-F238E27FC236}">
                <a16:creationId xmlns:a16="http://schemas.microsoft.com/office/drawing/2014/main" id="{400FF84A-0D97-2686-17C0-6B7502A2F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en-US" altLang="ja-JP" dirty="0"/>
              <a:t>Insert speaker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571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7FC55BB-0A95-E029-C2A2-5E3AEAD367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" y="10224"/>
            <a:ext cx="12189093" cy="6856022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FDFA65-BE37-9B39-6E71-CD2AD8CE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365125"/>
            <a:ext cx="9650896" cy="780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C6B635-93B8-4B8E-5A67-870F465C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+mn-cs"/>
              </a:rPr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0BCC4E-2064-5882-F1D6-11DEE3051FEC}"/>
              </a:ext>
            </a:extLst>
          </p:cNvPr>
          <p:cNvSpPr txBox="1"/>
          <p:nvPr userDrawn="1"/>
        </p:nvSpPr>
        <p:spPr>
          <a:xfrm>
            <a:off x="4079788" y="65344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aseline="0" dirty="0">
                <a:latin typeface="Arial" panose="020B0604020202020204" pitchFamily="34" charset="0"/>
                <a:ea typeface="ＭＳ ゴシック" panose="020B0609070205080204" pitchFamily="49" charset="-128"/>
              </a:rPr>
              <a:t>Presented by:</a:t>
            </a:r>
            <a:endParaRPr kumimoji="1" lang="ja-JP" altLang="en-US" sz="800" baseline="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54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D92638B-B32F-11C1-CC2D-0AB9F9B4ED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E7BDF3-209B-440C-03C4-1CDE2420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2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D720D8-DCAE-0919-9483-887B324B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721"/>
            <a:ext cx="10515600" cy="463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9DF8F-741D-F1C8-6B90-A87243484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250" y="6675437"/>
            <a:ext cx="11557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97E7DC61-8580-4B0B-BDB6-6364EF6C958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B48C36-C784-C571-0CE7-EBBF767BCE44}"/>
              </a:ext>
            </a:extLst>
          </p:cNvPr>
          <p:cNvSpPr txBox="1"/>
          <p:nvPr userDrawn="1"/>
        </p:nvSpPr>
        <p:spPr>
          <a:xfrm>
            <a:off x="4079788" y="65344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aseline="0" dirty="0">
                <a:latin typeface="Arial" panose="020B0604020202020204" pitchFamily="34" charset="0"/>
                <a:ea typeface="ＭＳ ゴシック" panose="020B0609070205080204" pitchFamily="49" charset="-128"/>
              </a:rPr>
              <a:t>Presented by:</a:t>
            </a:r>
            <a:endParaRPr kumimoji="1" lang="ja-JP" altLang="en-US" sz="800" baseline="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36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47">
            <a:lumMod val="50000"/>
          </a:srgbClr>
        </a:buClr>
        <a:buSzTx/>
        <a:buFont typeface="Arial" panose="020B0604020202020204" pitchFamily="34" charset="0"/>
        <a:buChar char="•"/>
        <a:tabLst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Pct val="50000"/>
        <a:buFont typeface="Wingdings" panose="05000000000000000000" pitchFamily="2" charset="2"/>
        <a:buChar char="n"/>
        <a:tabLst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Pct val="50000"/>
        <a:buFont typeface="Wingdings" panose="05000000000000000000" pitchFamily="2" charset="2"/>
        <a:buChar char="p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2CD458-50BF-750C-B39F-F5279C6E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888" y="394836"/>
            <a:ext cx="11303909" cy="63023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dirty="0"/>
              <a:t>How to Use the Presentation Slide Template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5DCB2F-B3F7-5F03-AE2F-CF5A6274D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37" y="1279685"/>
            <a:ext cx="11412766" cy="1089232"/>
          </a:xfrm>
        </p:spPr>
        <p:txBody>
          <a:bodyPr>
            <a:normAutofit/>
          </a:bodyPr>
          <a:lstStyle/>
          <a:p>
            <a:r>
              <a:rPr lang="en-US" altLang="ja-JP" dirty="0"/>
              <a:t>This template is intended to standardize the format of presentation slides.</a:t>
            </a:r>
          </a:p>
          <a:p>
            <a:r>
              <a:rPr lang="en-US" altLang="ja-JP" dirty="0"/>
              <a:t>The usage of each slide is as follows:</a:t>
            </a:r>
            <a:endParaRPr kumimoji="1" lang="ja-JP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2E02186-3DF1-E59D-A1E6-429C61177105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33637" y="2550092"/>
            <a:ext cx="83279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 1: 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as the title slide of your presentation.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ja-JP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Slides 2: 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for disclosure of Conflicts of Interest (COI).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ja-JP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 3 and onward: 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for the presentation content.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0967D2-04B4-283D-31AD-BDB18E0DE12E}"/>
              </a:ext>
            </a:extLst>
          </p:cNvPr>
          <p:cNvSpPr txBox="1"/>
          <p:nvPr/>
        </p:nvSpPr>
        <p:spPr>
          <a:xfrm>
            <a:off x="633637" y="4978150"/>
            <a:ext cx="9994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Note: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This slide is provided solely to explain how to use the template.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Please delete this slide from the final presentation.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0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8063E3-E442-3469-EA9D-F394FCBE0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4BF60F-E333-E9C6-907A-F0AEFDE5A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A92C2E-0D0F-7C28-BA12-17959D233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3742C3-A10E-0036-FE28-455EF0533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6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01A8B2-1A7D-0EEE-B941-CB75B5A6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10BA3F-8C41-E679-18EA-84ED84AC8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206984-7A5A-1769-6C73-77C00B60B091}"/>
              </a:ext>
            </a:extLst>
          </p:cNvPr>
          <p:cNvSpPr/>
          <p:nvPr/>
        </p:nvSpPr>
        <p:spPr>
          <a:xfrm>
            <a:off x="838200" y="215900"/>
            <a:ext cx="10515600" cy="1905000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FCC1CFB-A7E4-C806-73BC-F4F48582B8C5}"/>
              </a:ext>
            </a:extLst>
          </p:cNvPr>
          <p:cNvSpPr txBox="1">
            <a:spLocks/>
          </p:cNvSpPr>
          <p:nvPr/>
        </p:nvSpPr>
        <p:spPr>
          <a:xfrm>
            <a:off x="838200" y="215900"/>
            <a:ext cx="10515600" cy="11104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/>
              <a:t>The 98th Annual Meeting of </a:t>
            </a:r>
            <a:br>
              <a:rPr lang="en-US" altLang="zh-CN"/>
            </a:br>
            <a:r>
              <a:rPr lang="en-US" altLang="zh-CN"/>
              <a:t>Japanese Gastric Cancer Association </a:t>
            </a:r>
            <a:endParaRPr lang="en-US" altLang="zh-CN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33DB255-7B64-6EE9-6162-93318918895C}"/>
              </a:ext>
            </a:extLst>
          </p:cNvPr>
          <p:cNvSpPr txBox="1">
            <a:spLocks/>
          </p:cNvSpPr>
          <p:nvPr/>
        </p:nvSpPr>
        <p:spPr>
          <a:xfrm>
            <a:off x="838200" y="1460501"/>
            <a:ext cx="10515600" cy="66039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3200" b="1">
                <a:latin typeface="+mj-lt"/>
              </a:rPr>
              <a:t>Name of the Speaker</a:t>
            </a:r>
            <a:r>
              <a:rPr lang="ja-JP" altLang="en-US" sz="3200" b="1">
                <a:latin typeface="+mj-lt"/>
              </a:rPr>
              <a:t>：</a:t>
            </a:r>
            <a:r>
              <a:rPr lang="en-US" altLang="ja-JP" sz="3200" b="1">
                <a:latin typeface="+mj-lt"/>
              </a:rPr>
              <a:t>XXXXXX</a:t>
            </a:r>
            <a:endParaRPr lang="ja-JP" altLang="en-US" sz="3200" b="1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3200" b="1" dirty="0">
              <a:latin typeface="+mj-lt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969F50-28C4-71C7-403C-4CFE1DB0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5053"/>
            <a:ext cx="10515600" cy="4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In connection with the presentation, I disclose COI with the following companies/organizations,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0E51DE7D-28DD-EAEA-4D40-46DC08B39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92916"/>
              </p:ext>
            </p:extLst>
          </p:nvPr>
        </p:nvGraphicFramePr>
        <p:xfrm>
          <a:off x="230588" y="2952217"/>
          <a:ext cx="11759979" cy="24993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977516">
                  <a:extLst>
                    <a:ext uri="{9D8B030D-6E8A-4147-A177-3AD203B41FA5}">
                      <a16:colId xmlns:a16="http://schemas.microsoft.com/office/drawing/2014/main" val="348958290"/>
                    </a:ext>
                  </a:extLst>
                </a:gridCol>
                <a:gridCol w="381663">
                  <a:extLst>
                    <a:ext uri="{9D8B030D-6E8A-4147-A177-3AD203B41FA5}">
                      <a16:colId xmlns:a16="http://schemas.microsoft.com/office/drawing/2014/main" val="2787864067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39604742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No</a:t>
                      </a:r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If yes, please specify the name of company, organization, your status.</a:t>
                      </a:r>
                      <a:endParaRPr lang="ja-JP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4978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1) A position of a board member or advisor: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8874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2) Stock holdings: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586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3) Patent royalties: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7259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4) Honoraria for lectures: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0063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5) Honoraria for manuscripts: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58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6) Total clinical research grants: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5144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7) Receiving travel expenses or gifts: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</a:rPr>
                        <a:t>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991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7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1E3D0C-BB31-A4A7-379C-10D52B80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2AC6E-F19F-155E-8660-FE544B0E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1B638B-FFEB-BE06-AE0A-AEF6FF55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C55C079-3259-8590-0A50-BB98E011C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7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4917A0-39DB-7BDB-EDD2-58573919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6CA5A7-095C-04F1-91FF-9019227DA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CFDB2BB-734F-68F3-5410-B782A97A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48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218490-C90C-1406-A7C2-E895F189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14084D-0950-D8AD-D6E0-995465E105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52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8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23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kumimoji="1" sz="2000" dirty="0" smtClean="0">
            <a:latin typeface="Arial" panose="020B0604020202020204" pitchFamily="34" charset="0"/>
            <a:ea typeface="ＭＳ ゴシック" panose="020B06090702050802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195</Words>
  <Application>Microsoft Office PowerPoint</Application>
  <PresentationFormat>ワイド画面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Meiryo UI</vt:lpstr>
      <vt:lpstr>游ゴシック</vt:lpstr>
      <vt:lpstr>Arial</vt:lpstr>
      <vt:lpstr>Wingdings</vt:lpstr>
      <vt:lpstr>Office テーマ</vt:lpstr>
      <vt:lpstr>2_デザインの設定</vt:lpstr>
      <vt:lpstr>How to Use the Presentation Slide Template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Yukiya Narita</dc:creator>
  <cp:lastModifiedBy>Yukiya Narita</cp:lastModifiedBy>
  <cp:revision>11</cp:revision>
  <dcterms:created xsi:type="dcterms:W3CDTF">2025-12-17T09:49:58Z</dcterms:created>
  <dcterms:modified xsi:type="dcterms:W3CDTF">2025-12-23T23:10:24Z</dcterms:modified>
</cp:coreProperties>
</file>