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46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3769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802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7933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6297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1018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8230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6148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8478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8214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1475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3457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21FFB-E6F1-4FD8-B3E7-274D9F5C95B3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0959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8"/>
          <p:cNvSpPr txBox="1">
            <a:spLocks noChangeArrowheads="1"/>
          </p:cNvSpPr>
          <p:nvPr/>
        </p:nvSpPr>
        <p:spPr bwMode="auto">
          <a:xfrm>
            <a:off x="611560" y="1340768"/>
            <a:ext cx="312297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>
              <a:defRPr/>
            </a:pPr>
            <a:r>
              <a:rPr kumimoji="0" lang="en-US" altLang="ja-JP" sz="32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</a:rPr>
              <a:t>COI</a:t>
            </a:r>
            <a:r>
              <a:rPr kumimoji="0" lang="ja-JP" altLang="en-US" sz="32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</a:rPr>
              <a:t> </a:t>
            </a:r>
            <a:r>
              <a:rPr kumimoji="0" lang="en-US" altLang="ja-JP" sz="32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</a:rPr>
              <a:t>Disclosure</a:t>
            </a:r>
            <a:endParaRPr lang="ja-JP" altLang="en-US" sz="16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正方形/長方形 2"/>
          <p:cNvSpPr>
            <a:spLocks noChangeArrowheads="1"/>
          </p:cNvSpPr>
          <p:nvPr/>
        </p:nvSpPr>
        <p:spPr bwMode="auto">
          <a:xfrm>
            <a:off x="200025" y="2317750"/>
            <a:ext cx="87439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kumimoji="0" lang="en-US" altLang="ja-JP" sz="3600" b="1" dirty="0">
              <a:latin typeface="Arial" charset="0"/>
            </a:endParaRPr>
          </a:p>
          <a:p>
            <a:pPr algn="ctr"/>
            <a:r>
              <a:rPr kumimoji="0" lang="en-US" altLang="ja-JP" sz="3600" b="1" i="1" dirty="0">
                <a:latin typeface="Arial" charset="0"/>
                <a:cs typeface="Arial" charset="0"/>
              </a:rPr>
              <a:t>Name of First Author</a:t>
            </a:r>
            <a:endParaRPr lang="ja-JP" altLang="en-US" sz="4800" dirty="0"/>
          </a:p>
        </p:txBody>
      </p:sp>
      <p:sp>
        <p:nvSpPr>
          <p:cNvPr id="6" name="正方形/長方形 3"/>
          <p:cNvSpPr>
            <a:spLocks noChangeArrowheads="1"/>
          </p:cNvSpPr>
          <p:nvPr/>
        </p:nvSpPr>
        <p:spPr bwMode="auto">
          <a:xfrm>
            <a:off x="611560" y="4360068"/>
            <a:ext cx="8743950" cy="1274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80000"/>
              </a:lnSpc>
            </a:pPr>
            <a:r>
              <a:rPr kumimoji="0" lang="en-US" altLang="ja-JP" sz="3200" b="1" dirty="0">
                <a:latin typeface="Arial" charset="0"/>
              </a:rPr>
              <a:t>The author has no financial conflicts of interest to disclose concerning the presentation.</a:t>
            </a:r>
          </a:p>
        </p:txBody>
      </p:sp>
      <p:grpSp>
        <p:nvGrpSpPr>
          <p:cNvPr id="11" name="グループ化 10"/>
          <p:cNvGrpSpPr/>
          <p:nvPr/>
        </p:nvGrpSpPr>
        <p:grpSpPr>
          <a:xfrm>
            <a:off x="0" y="421021"/>
            <a:ext cx="8172400" cy="631715"/>
            <a:chOff x="0" y="421021"/>
            <a:chExt cx="8172400" cy="631715"/>
          </a:xfrm>
        </p:grpSpPr>
        <p:cxnSp>
          <p:nvCxnSpPr>
            <p:cNvPr id="8" name="直線コネクタ 7"/>
            <p:cNvCxnSpPr/>
            <p:nvPr/>
          </p:nvCxnSpPr>
          <p:spPr>
            <a:xfrm>
              <a:off x="0" y="1052736"/>
              <a:ext cx="8172400" cy="0"/>
            </a:xfrm>
            <a:prstGeom prst="line">
              <a:avLst/>
            </a:prstGeom>
            <a:ln w="8572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テキスト ボックス 9"/>
            <p:cNvSpPr txBox="1"/>
            <p:nvPr/>
          </p:nvSpPr>
          <p:spPr>
            <a:xfrm>
              <a:off x="200025" y="421021"/>
              <a:ext cx="7972375" cy="43088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altLang="ja-JP" sz="2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The 98th Annual Meeting of the Japanese Gastric Cancer Association</a:t>
              </a:r>
              <a:endParaRPr kumimoji="1" lang="ja-JP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726488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30</Words>
  <Application>Microsoft Office PowerPoint</Application>
  <PresentationFormat>画面に合わせる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藤村 美幸</dc:creator>
  <cp:lastModifiedBy>岡部 瞳</cp:lastModifiedBy>
  <cp:revision>7</cp:revision>
  <dcterms:created xsi:type="dcterms:W3CDTF">2017-07-25T09:34:17Z</dcterms:created>
  <dcterms:modified xsi:type="dcterms:W3CDTF">2025-07-02T02:02:38Z</dcterms:modified>
</cp:coreProperties>
</file>