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444149" y="1340768"/>
            <a:ext cx="3122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COI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Disclosure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1925543"/>
            <a:ext cx="8743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ja-JP" sz="3600" b="1" dirty="0">
              <a:latin typeface="Arial" charset="0"/>
            </a:endParaRPr>
          </a:p>
          <a:p>
            <a:pPr algn="ctr"/>
            <a:r>
              <a:rPr kumimoji="0" lang="en-US" altLang="ja-JP" sz="3600" b="1" i="1" dirty="0">
                <a:latin typeface="Arial" charset="0"/>
                <a:cs typeface="Arial" charset="0"/>
              </a:rPr>
              <a:t>Name of First Author</a:t>
            </a:r>
            <a:endParaRPr lang="ja-JP" altLang="en-US" sz="48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421021"/>
            <a:ext cx="8172400" cy="631715"/>
            <a:chOff x="0" y="421021"/>
            <a:chExt cx="8172400" cy="63171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421021"/>
              <a:ext cx="79723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98th Annual Meeting of the Japanese Gastric Cancer Association</a:t>
              </a:r>
              <a:endParaRPr kumimoji="1" lang="ja-JP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44149" y="3344483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 connection with the presentation, I disclose COI with the following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companies/organizations.,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 position of a board member or advisor: 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Stock holdings:  Yes or No (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Patent royalties: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Honoraria for lectures: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Honoraria for manuscripts: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Total clinical research grants: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Receiving travel expenses or gifts: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岡部 瞳</cp:lastModifiedBy>
  <cp:revision>8</cp:revision>
  <dcterms:created xsi:type="dcterms:W3CDTF">2017-07-25T09:34:17Z</dcterms:created>
  <dcterms:modified xsi:type="dcterms:W3CDTF">2025-07-02T02:03:17Z</dcterms:modified>
</cp:coreProperties>
</file>