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9"/>
  </p:notesMasterIdLst>
  <p:sldIdLst>
    <p:sldId id="262" r:id="rId3"/>
    <p:sldId id="257" r:id="rId4"/>
    <p:sldId id="258" r:id="rId5"/>
    <p:sldId id="264" r:id="rId6"/>
    <p:sldId id="263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0578C-91EC-4E41-BAED-CD7D976B6560}" v="8" dt="2025-12-22T07:02:52.79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94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阿良 莉帆" userId="b7192d68-1d75-4dc5-937f-3b767f6fb5ee" providerId="ADAL" clId="{5C10578C-91EC-4E41-BAED-CD7D976B6560}"/>
    <pc:docChg chg="undo custSel addSld delSld modSld">
      <pc:chgData name="阿良 莉帆" userId="b7192d68-1d75-4dc5-937f-3b767f6fb5ee" providerId="ADAL" clId="{5C10578C-91EC-4E41-BAED-CD7D976B6560}" dt="2025-12-22T07:03:04.696" v="30" actId="47"/>
      <pc:docMkLst>
        <pc:docMk/>
      </pc:docMkLst>
      <pc:sldChg chg="modSp mod">
        <pc:chgData name="阿良 莉帆" userId="b7192d68-1d75-4dc5-937f-3b767f6fb5ee" providerId="ADAL" clId="{5C10578C-91EC-4E41-BAED-CD7D976B6560}" dt="2025-12-22T07:00:28.595" v="7" actId="1076"/>
        <pc:sldMkLst>
          <pc:docMk/>
          <pc:sldMk cId="2215701253" sldId="262"/>
        </pc:sldMkLst>
        <pc:spChg chg="mod">
          <ac:chgData name="阿良 莉帆" userId="b7192d68-1d75-4dc5-937f-3b767f6fb5ee" providerId="ADAL" clId="{5C10578C-91EC-4E41-BAED-CD7D976B6560}" dt="2025-12-22T07:00:28.595" v="7" actId="1076"/>
          <ac:spMkLst>
            <pc:docMk/>
            <pc:sldMk cId="2215701253" sldId="262"/>
            <ac:spMk id="2" creationId="{232CD458-50BF-750C-B39F-F5279C6ECDBC}"/>
          </ac:spMkLst>
        </pc:spChg>
      </pc:sldChg>
      <pc:sldChg chg="addSp delSp modSp new del mod">
        <pc:chgData name="阿良 莉帆" userId="b7192d68-1d75-4dc5-937f-3b767f6fb5ee" providerId="ADAL" clId="{5C10578C-91EC-4E41-BAED-CD7D976B6560}" dt="2025-12-22T07:03:04.696" v="30" actId="47"/>
        <pc:sldMkLst>
          <pc:docMk/>
          <pc:sldMk cId="754484317" sldId="268"/>
        </pc:sldMkLst>
        <pc:spChg chg="add mod">
          <ac:chgData name="阿良 莉帆" userId="b7192d68-1d75-4dc5-937f-3b767f6fb5ee" providerId="ADAL" clId="{5C10578C-91EC-4E41-BAED-CD7D976B6560}" dt="2025-12-22T07:01:25.945" v="15" actId="1076"/>
          <ac:spMkLst>
            <pc:docMk/>
            <pc:sldMk cId="754484317" sldId="268"/>
            <ac:spMk id="4" creationId="{D35AB0CC-C717-C101-EEC2-9FED5DFBE858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5" creationId="{232CD458-50BF-750C-B39F-F5279C6ECDBC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6" creationId="{9A5DCB2F-B3F7-5F03-AE2F-CF5A6274D31E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7" creationId="{22E02186-3DF1-E59D-A1E6-429C61177105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10" creationId="{450967D2-04B4-283D-31AD-BDB18E0DE12E}"/>
          </ac:spMkLst>
        </pc:spChg>
      </pc:sldChg>
      <pc:sldChg chg="modSp add del mod">
        <pc:chgData name="阿良 莉帆" userId="b7192d68-1d75-4dc5-937f-3b767f6fb5ee" providerId="ADAL" clId="{5C10578C-91EC-4E41-BAED-CD7D976B6560}" dt="2025-12-22T07:00:13.681" v="5" actId="47"/>
        <pc:sldMkLst>
          <pc:docMk/>
          <pc:sldMk cId="2052467885" sldId="268"/>
        </pc:sldMkLst>
        <pc:spChg chg="mod">
          <ac:chgData name="阿良 莉帆" userId="b7192d68-1d75-4dc5-937f-3b767f6fb5ee" providerId="ADAL" clId="{5C10578C-91EC-4E41-BAED-CD7D976B6560}" dt="2025-12-22T07:00:11.734" v="4" actId="6549"/>
          <ac:spMkLst>
            <pc:docMk/>
            <pc:sldMk cId="2052467885" sldId="268"/>
            <ac:spMk id="2" creationId="{EFF79005-1E82-225D-4BF4-F201E66DFB0B}"/>
          </ac:spMkLst>
        </pc:spChg>
      </pc:sldChg>
      <pc:sldChg chg="add del">
        <pc:chgData name="阿良 莉帆" userId="b7192d68-1d75-4dc5-937f-3b767f6fb5ee" providerId="ADAL" clId="{5C10578C-91EC-4E41-BAED-CD7D976B6560}" dt="2025-12-22T06:59:42.706" v="1"/>
        <pc:sldMkLst>
          <pc:docMk/>
          <pc:sldMk cId="4067480103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8A2F-B8AD-4EBE-9451-2A6D1EAD9E1B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FA84-06C8-4E3C-BDD6-3681D05CB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DA3A4-E02E-9780-07BC-8A35FE1E10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08463"/>
          </a:xfrm>
        </p:spPr>
        <p:txBody>
          <a:bodyPr anchor="b"/>
          <a:lstStyle>
            <a:lvl1pPr algn="l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dirty="0"/>
              <a:t>Abstract Title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6571FB-D0CD-4EA1-3767-1DAC40D82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923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Name of the authors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C5639D0-38CA-95A3-0A43-94E01DC3A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541" y="6390000"/>
            <a:ext cx="1800000" cy="468000"/>
          </a:xfrm>
        </p:spPr>
        <p:txBody>
          <a:bodyPr anchor="ctr">
            <a:no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16EF7A0-60F5-D644-8101-6253C5B17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3999" y="4910138"/>
            <a:ext cx="9143999" cy="91440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kumimoji="1" lang="en-US" altLang="ja-JP" dirty="0"/>
              <a:t>Affiliation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5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5E76F-B59B-4E13-5A9B-9647EFF4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792000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2FA31B-0E79-379E-2C8F-987A0727C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0500"/>
            <a:ext cx="10515600" cy="469900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F1D28-AA77-0DA1-B57F-026C791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EC1F2B1C-C6C0-2B31-5A59-5FB008548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92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0B76D5-9AF6-0CDD-C186-44216F10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10">
            <a:extLst>
              <a:ext uri="{FF2B5EF4-FFF2-40B4-BE49-F238E27FC236}">
                <a16:creationId xmlns:a16="http://schemas.microsoft.com/office/drawing/2014/main" id="{32127A73-27C3-F458-5607-32F821A4D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8ADBA17-455E-817F-1B69-4FAA322C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2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4B3B6-2EC0-15F6-C535-B1F86E81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0">
            <a:extLst>
              <a:ext uri="{FF2B5EF4-FFF2-40B4-BE49-F238E27FC236}">
                <a16:creationId xmlns:a16="http://schemas.microsoft.com/office/drawing/2014/main" id="{400FF84A-0D97-2686-17C0-6B7502A2F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FC55BB-0A95-E029-C2A2-5E3AEAD367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" y="10224"/>
            <a:ext cx="12189093" cy="6856022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FDFA65-BE37-9B39-6E71-CD2AD8CE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365125"/>
            <a:ext cx="9650896" cy="78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C6B635-93B8-4B8E-5A67-870F465C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BCC4E-2064-5882-F1D6-11DEE3051FEC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54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E3C798-94E6-7398-B079-C5AF30A7B849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" y="10223"/>
            <a:ext cx="12189091" cy="685602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E7BDF3-209B-440C-03C4-1CDE2420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D720D8-DCAE-0919-9483-887B324B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721"/>
            <a:ext cx="10515600" cy="463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9DF8F-741D-F1C8-6B90-A87243484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250" y="6675437"/>
            <a:ext cx="11557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97E7DC61-8580-4B0B-BDB6-6364EF6C958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B48C36-C784-C571-0CE7-EBBF767BCE44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Tx/>
        <a:buFont typeface="Arial" panose="020B0604020202020204" pitchFamily="34" charset="0"/>
        <a:buChar char="•"/>
        <a:tabLst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0070C0"/>
        </a:buClr>
        <a:buSzPct val="50000"/>
        <a:buFont typeface="Wingdings" panose="05000000000000000000" pitchFamily="2" charset="2"/>
        <a:buChar char="n"/>
        <a:tabLst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0070C0"/>
        </a:buClr>
        <a:buSzPct val="50000"/>
        <a:buFont typeface="Wingdings" panose="05000000000000000000" pitchFamily="2" charset="2"/>
        <a:buChar char="p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0070C0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0070C0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2CD458-50BF-750C-B39F-F5279C6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888" y="394836"/>
            <a:ext cx="11303909" cy="63023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/>
              <a:t>How to Use the Presentation Slide Template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5DCB2F-B3F7-5F03-AE2F-CF5A6274D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37" y="1279685"/>
            <a:ext cx="11412766" cy="1089232"/>
          </a:xfrm>
        </p:spPr>
        <p:txBody>
          <a:bodyPr>
            <a:normAutofit/>
          </a:bodyPr>
          <a:lstStyle/>
          <a:p>
            <a:r>
              <a:rPr lang="en-US" altLang="ja-JP" dirty="0"/>
              <a:t>This template is intended to standardize the format of presentation slides.</a:t>
            </a:r>
          </a:p>
          <a:p>
            <a:r>
              <a:rPr lang="en-US" altLang="ja-JP" dirty="0"/>
              <a:t>The usage of each slide is as follows:</a:t>
            </a:r>
            <a:endParaRPr kumimoji="1" lang="ja-JP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2E02186-3DF1-E59D-A1E6-429C6117710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33637" y="2550092"/>
            <a:ext cx="83279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1: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as the title slide of your presentation.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Slides 2: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for disclosure of Conflicts of Interest (COI).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3 and onward: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for the presentation content.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967D2-04B4-283D-31AD-BDB18E0DE12E}"/>
              </a:ext>
            </a:extLst>
          </p:cNvPr>
          <p:cNvSpPr txBox="1"/>
          <p:nvPr/>
        </p:nvSpPr>
        <p:spPr>
          <a:xfrm>
            <a:off x="633637" y="4978150"/>
            <a:ext cx="9994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Note: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This slide is provided solely to explain how to use the template.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Please delete this slide from the final presentation.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063E3-E442-3469-EA9D-F394FCBE0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4BF60F-E333-E9C6-907A-F0AEFDE5A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A92C2E-0D0F-7C28-BA12-17959D233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3742C3-A10E-0036-FE28-455EF0533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6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206984-7A5A-1769-6C73-77C00B60B091}"/>
              </a:ext>
            </a:extLst>
          </p:cNvPr>
          <p:cNvSpPr/>
          <p:nvPr/>
        </p:nvSpPr>
        <p:spPr>
          <a:xfrm>
            <a:off x="838200" y="215900"/>
            <a:ext cx="10515600" cy="1905000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CC1CFB-A7E4-C806-73BC-F4F48582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00"/>
            <a:ext cx="10515600" cy="1110448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dirty="0"/>
              <a:t>The </a:t>
            </a:r>
            <a:r>
              <a:rPr kumimoji="1" lang="en-US" altLang="ja-JP" dirty="0"/>
              <a:t>11</a:t>
            </a:r>
            <a:r>
              <a:rPr kumimoji="1" lang="en-US" altLang="zh-CN" dirty="0"/>
              <a:t>th Asia-Pacific</a:t>
            </a:r>
            <a:br>
              <a:rPr kumimoji="1" lang="en-US" altLang="zh-CN" dirty="0"/>
            </a:br>
            <a:r>
              <a:rPr kumimoji="1" lang="en-US" altLang="zh-CN" dirty="0"/>
              <a:t>Gastroesophageal Cancer Congress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3DB255-7B64-6EE9-6162-93318918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1"/>
            <a:ext cx="10515600" cy="66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3200" b="1" dirty="0">
                <a:latin typeface="+mj-lt"/>
              </a:rPr>
              <a:t>Name of the Speaker</a:t>
            </a:r>
            <a:r>
              <a:rPr lang="ja-JP" altLang="en-US" sz="3200" b="1" dirty="0">
                <a:latin typeface="+mj-lt"/>
              </a:rPr>
              <a:t>：</a:t>
            </a:r>
            <a:r>
              <a:rPr lang="en-US" altLang="ja-JP" sz="3200" b="1" dirty="0">
                <a:latin typeface="+mj-lt"/>
              </a:rPr>
              <a:t>XXXXXX</a:t>
            </a:r>
            <a:endParaRPr lang="ja-JP" altLang="en-US" sz="3200" b="1" dirty="0">
              <a:latin typeface="+mj-lt"/>
            </a:endParaRPr>
          </a:p>
          <a:p>
            <a:pPr marL="0" indent="0" algn="ctr">
              <a:buNone/>
            </a:pPr>
            <a:endParaRPr kumimoji="1" lang="ja-JP" altLang="en-US" sz="3200" b="1" dirty="0">
              <a:latin typeface="+mj-lt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EB5117-68C9-D130-6AA6-30E93B8A0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00D9F4-3780-2D30-CBF2-0ADA0DF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969F50-28C4-71C7-403C-4CFE1DB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5053"/>
            <a:ext cx="10515600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In connection with the presentation, I disclose COI with the following companies/organizations,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0E51DE7D-28DD-EAEA-4D40-46DC08B39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08981"/>
              </p:ext>
            </p:extLst>
          </p:nvPr>
        </p:nvGraphicFramePr>
        <p:xfrm>
          <a:off x="230588" y="2952217"/>
          <a:ext cx="11759979" cy="24993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977516">
                  <a:extLst>
                    <a:ext uri="{9D8B030D-6E8A-4147-A177-3AD203B41FA5}">
                      <a16:colId xmlns:a16="http://schemas.microsoft.com/office/drawing/2014/main" val="348958290"/>
                    </a:ext>
                  </a:extLst>
                </a:gridCol>
                <a:gridCol w="381663">
                  <a:extLst>
                    <a:ext uri="{9D8B030D-6E8A-4147-A177-3AD203B41FA5}">
                      <a16:colId xmlns:a16="http://schemas.microsoft.com/office/drawing/2014/main" val="2787864067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39604742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If yes, please specify the name of company, organization, your status.</a:t>
                      </a:r>
                      <a:endParaRPr lang="ja-JP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4978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1) A position of a board member or advisor: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887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2) Stock holdings: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586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3) Patent royalties: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259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4) Honoraria for lectures: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0063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5) Honoraria for manuscripts: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58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6) Total clinical research grants: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5144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</a:rPr>
                        <a:t>7) Receiving travel expenses or gifts: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□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991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0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1FC25-11C9-1739-9B47-365E9E63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BE0320-4627-804D-E009-944506B50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D411DB-D022-4FCF-E136-B6C9E848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3B0859-E996-DEE5-0222-CB8E1CBDE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47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DED41B-38CC-DCC6-CE94-24032A5C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DCCBAA-B707-D2EE-5BBE-19EF4B604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6E4768-03F7-D4D9-0A2D-8245E6D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4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E65A776-42CD-98B5-B166-DAAEAF43D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B89C8A3-C974-458D-A454-AF2B0307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1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8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24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kumimoji="1" sz="2000" dirty="0" smtClean="0">
            <a:latin typeface="Arial" panose="020B0604020202020204" pitchFamily="34" charset="0"/>
            <a:ea typeface="ＭＳ ゴシック" panose="020B06090702050802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192</Words>
  <Application>Microsoft Office PowerPoint</Application>
  <PresentationFormat>ワイド画面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游ゴシック</vt:lpstr>
      <vt:lpstr>Arial</vt:lpstr>
      <vt:lpstr>Wingdings</vt:lpstr>
      <vt:lpstr>Office テーマ</vt:lpstr>
      <vt:lpstr>デザインの設定</vt:lpstr>
      <vt:lpstr>How to Use the Presentation Slide Template</vt:lpstr>
      <vt:lpstr>PowerPoint プレゼンテーション</vt:lpstr>
      <vt:lpstr>The 11th Asia-Pacific Gastroesophageal Cancer Congress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Yukiya Narita</dc:creator>
  <cp:lastModifiedBy>Yukiya Narita</cp:lastModifiedBy>
  <cp:revision>11</cp:revision>
  <dcterms:created xsi:type="dcterms:W3CDTF">2025-12-17T09:49:58Z</dcterms:created>
  <dcterms:modified xsi:type="dcterms:W3CDTF">2025-12-23T23:14:50Z</dcterms:modified>
</cp:coreProperties>
</file>