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444149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94th 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4149" y="3344483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companies/organizations.,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advisor: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Stock holdings:  Yes or No (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Patent royalties: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lectures: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manuscripts: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Total clinical research grants: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Receiving travel expenses or gifts: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山中 嶺</cp:lastModifiedBy>
  <cp:revision>4</cp:revision>
  <dcterms:created xsi:type="dcterms:W3CDTF">2017-07-25T09:34:17Z</dcterms:created>
  <dcterms:modified xsi:type="dcterms:W3CDTF">2021-07-12T06:06:23Z</dcterms:modified>
</cp:coreProperties>
</file>