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CCFF"/>
    <a:srgbClr val="FFFF99"/>
    <a:srgbClr val="FFFF66"/>
    <a:srgbClr val="3399FF"/>
    <a:srgbClr val="0066FF"/>
    <a:srgbClr val="FFCCFF"/>
    <a:srgbClr val="000000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3" d="100"/>
          <a:sy n="133" d="100"/>
        </p:scale>
        <p:origin x="1992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2023/8/31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2023/8/31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108742" y="96143"/>
            <a:ext cx="6946903" cy="518457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08741" y="96143"/>
            <a:ext cx="6946904" cy="1037196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zh-CN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88</a:t>
            </a:r>
            <a:r>
              <a:rPr lang="zh-CN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回日本泌尿器科学会 東部総会</a:t>
            </a:r>
            <a:endParaRPr lang="en-US" altLang="zh-CN" sz="2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掲示用ポスター・設置用チラシ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057775"/>
              </p:ext>
            </p:extLst>
          </p:nvPr>
        </p:nvGraphicFramePr>
        <p:xfrm>
          <a:off x="108743" y="1133340"/>
          <a:ext cx="6946900" cy="4147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6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6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6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(TEL)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／</a:t>
                      </a:r>
                    </a:p>
                  </a:txBody>
                  <a:tcPr marL="91435" marR="91435" marT="45707" marB="45707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lang="en-US" altLang="zh-CN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060-0001</a:t>
                      </a: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北海道札幌市中央区北</a:t>
                      </a:r>
                      <a:r>
                        <a:rPr lang="en-US" altLang="zh-CN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条西</a:t>
                      </a:r>
                      <a:r>
                        <a:rPr lang="en-US" altLang="zh-CN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丁目</a:t>
                      </a:r>
                      <a:r>
                        <a:rPr lang="en-US" altLang="zh-CN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番地</a:t>
                      </a:r>
                      <a:r>
                        <a:rPr lang="en-US" altLang="zh-CN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1300" b="1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ロイトン札幌　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3F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「ホワイエ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endParaRPr lang="en-US" altLang="ja-JP" sz="1300" b="1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</a:t>
                      </a: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回日本泌尿器科学会 東部総会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運営事務局　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011-271-2711</a:t>
                      </a:r>
                      <a:endParaRPr lang="ja-JP" altLang="en-US" sz="1300" b="1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日（水）午前中　着指定</a:t>
                      </a: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1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3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3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B6C179-6A83-6AA9-D3F9-9EFA1EFDF489}"/>
              </a:ext>
            </a:extLst>
          </p:cNvPr>
          <p:cNvSpPr txBox="1"/>
          <p:nvPr/>
        </p:nvSpPr>
        <p:spPr>
          <a:xfrm>
            <a:off x="6275923" y="2976463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個口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114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吉村 安寿</cp:lastModifiedBy>
  <cp:revision>113</cp:revision>
  <cp:lastPrinted>2019-08-27T09:55:07Z</cp:lastPrinted>
  <dcterms:created xsi:type="dcterms:W3CDTF">2011-01-14T11:42:04Z</dcterms:created>
  <dcterms:modified xsi:type="dcterms:W3CDTF">2023-08-31T14:27:48Z</dcterms:modified>
</cp:coreProperties>
</file>