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6C27DB-A2AF-41C6-A166-770D55F0BFE8}" v="2" dt="2025-10-03T07:09:16.7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59" d="100"/>
          <a:sy n="59" d="100"/>
        </p:scale>
        <p:origin x="940" y="1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平出 桂悟" userId="e97052fb-ce04-4ae1-8fa9-ab91ef326537" providerId="ADAL" clId="{AA6C27DB-A2AF-41C6-A166-770D55F0BFE8}"/>
    <pc:docChg chg="modSld">
      <pc:chgData name="平出 桂悟" userId="e97052fb-ce04-4ae1-8fa9-ab91ef326537" providerId="ADAL" clId="{AA6C27DB-A2AF-41C6-A166-770D55F0BFE8}" dt="2025-10-03T07:09:16.741" v="40"/>
      <pc:docMkLst>
        <pc:docMk/>
      </pc:docMkLst>
      <pc:sldChg chg="modSp mod">
        <pc:chgData name="平出 桂悟" userId="e97052fb-ce04-4ae1-8fa9-ab91ef326537" providerId="ADAL" clId="{AA6C27DB-A2AF-41C6-A166-770D55F0BFE8}" dt="2025-10-03T07:09:16.741" v="40"/>
        <pc:sldMkLst>
          <pc:docMk/>
          <pc:sldMk cId="0" sldId="259"/>
        </pc:sldMkLst>
        <pc:spChg chg="mod">
          <ac:chgData name="平出 桂悟" userId="e97052fb-ce04-4ae1-8fa9-ab91ef326537" providerId="ADAL" clId="{AA6C27DB-A2AF-41C6-A166-770D55F0BFE8}" dt="2025-10-03T07:09:16.741" v="40"/>
          <ac:spMkLst>
            <pc:docMk/>
            <pc:sldMk cId="0" sldId="259"/>
            <ac:spMk id="4098" creationId="{B48C44A6-E5F2-D864-9468-162815D963C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fld id="{459AAB81-BAFB-4F18-9F19-CE6A522B4D0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6665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fld id="{1C79C762-3E8C-44F9-AA61-2F5680003A6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074817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E55193C9-3A82-9991-8991-512D78E6B5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68257EB-56CE-4226-BEE9-6331CA5D0FFF}" type="slidenum">
              <a:rPr lang="en-US" altLang="ja-JP" smtClean="0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5BFD8727-2821-2E0C-C2E9-320EBB4EDB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19ECC17-FE0B-8E88-AA92-4DD88DE77C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0E4B0-D2CC-469A-A156-1049518201F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11682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1E2BB-64D1-4CEE-8F24-9BFF6D4F26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4757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DC14A-58A3-46CE-938A-BB50D4EC3B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7652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0527-0D3E-465A-B8FF-753C5C22070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33418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9ECBE-264E-417D-BB13-9CC4C7245B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9664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D7461-CC4B-4050-8FFD-8ED7C49A123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78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286EB-7BD3-4A0F-B202-EE4624EEF4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2205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62481-32D4-4D58-AA77-C0B713D664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502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45646-4EE9-4016-B944-078872EA960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72565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44D43-3439-4B1F-85AF-1C9BD8D7E6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5689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504D6-5F00-4C32-BE60-E2AD5EB0892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148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fld id="{655F81A8-E281-4F09-86BA-0E75FD83B43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48C44A6-E5F2-D864-9468-162815D963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4337" y="446283"/>
            <a:ext cx="11363325" cy="2735263"/>
          </a:xfrm>
          <a:solidFill>
            <a:srgbClr val="333399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zh-CN" altLang="en-US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</a:t>
            </a:r>
            <a:r>
              <a:rPr lang="en-US" altLang="zh-CN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8</a:t>
            </a:r>
            <a:r>
              <a:rPr lang="en-US" altLang="ja-JP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</a:t>
            </a:r>
            <a:r>
              <a:rPr lang="zh-CN" altLang="en-US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回日本臨床外科学会</a:t>
            </a:r>
            <a:r>
              <a:rPr lang="ja-JP" altLang="en-US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学術集会</a:t>
            </a:r>
            <a:br>
              <a:rPr lang="en-US" altLang="ja-JP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利益相反の開示</a:t>
            </a:r>
            <a:br>
              <a:rPr lang="en-US" altLang="ja-JP" sz="4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16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br>
              <a:rPr lang="en-US" altLang="ja-JP" sz="2400" i="1" dirty="0">
                <a:solidFill>
                  <a:srgbClr val="FFFF1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2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発表者名：○○　○○、○○　○○、◎○○　○○（◎代表者）</a:t>
            </a:r>
            <a:endParaRPr lang="en-US" altLang="ja-JP" sz="24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F433539-77CC-2F64-2D9B-168F06349F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6600" y="3579312"/>
            <a:ext cx="10937875" cy="27352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4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演題発表に関連し、演者らに開示すべき</a:t>
            </a:r>
            <a:endParaRPr lang="en-US" altLang="ja-JP" sz="40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4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利益相反関係にある企業などはありません。</a:t>
            </a:r>
            <a:endParaRPr lang="en-US" altLang="ja-JP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100" name="正方形/長方形 4">
            <a:extLst>
              <a:ext uri="{FF2B5EF4-FFF2-40B4-BE49-F238E27FC236}">
                <a16:creationId xmlns:a16="http://schemas.microsoft.com/office/drawing/2014/main" id="{3AFBC9D9-2686-142C-D561-6F6CE86BB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788" y="153988"/>
            <a:ext cx="11780837" cy="6551612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2" name="テキスト ボックス 4">
            <a:extLst>
              <a:ext uri="{FF2B5EF4-FFF2-40B4-BE49-F238E27FC236}">
                <a16:creationId xmlns:a16="http://schemas.microsoft.com/office/drawing/2014/main" id="{6E05AD75-82F3-8608-744B-85EF20D7F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803" y="107729"/>
            <a:ext cx="40575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〔</a:t>
            </a:r>
            <a:r>
              <a:rPr lang="ja-JP" altLang="en-US" sz="16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スライド例</a:t>
            </a:r>
            <a:r>
              <a:rPr lang="en-US" altLang="ja-JP" sz="16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〕</a:t>
            </a:r>
            <a:r>
              <a:rPr lang="ja-JP" altLang="en-US" sz="16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申告すべきＣＯＩ状態がない場合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610</TotalTime>
  <Words>69</Words>
  <Application>Microsoft Office PowerPoint</Application>
  <PresentationFormat>ワイド画面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HGP創英角ｺﾞｼｯｸUB</vt:lpstr>
      <vt:lpstr>Times New Roman</vt:lpstr>
      <vt:lpstr>Default Design</vt:lpstr>
      <vt:lpstr>第87回日本臨床外科学会学術集会 利益相反の開示 　 発表者名：○○　○○、○○　○○、◎○○　○○（◎代表者）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高木 桃愛</dc:creator>
  <cp:lastModifiedBy>平出 桂悟</cp:lastModifiedBy>
  <cp:revision>100</cp:revision>
  <dcterms:created xsi:type="dcterms:W3CDTF">2000-09-04T17:39:07Z</dcterms:created>
  <dcterms:modified xsi:type="dcterms:W3CDTF">2025-10-03T07:09:17Z</dcterms:modified>
</cp:coreProperties>
</file>