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0" r:id="rId2"/>
  </p:sldIdLst>
  <p:sldSz cx="12192000" cy="6858000"/>
  <p:notesSz cx="6735763" cy="9866313"/>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1F"/>
    <a:srgbClr val="00FF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D4C9DD-B236-4006-A179-1C5768ECA956}" v="2" dt="2025-10-03T07:09:28.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575" autoAdjust="0"/>
  </p:normalViewPr>
  <p:slideViewPr>
    <p:cSldViewPr snapToGrid="0">
      <p:cViewPr varScale="1">
        <p:scale>
          <a:sx n="59" d="100"/>
          <a:sy n="59" d="100"/>
        </p:scale>
        <p:origin x="940" y="2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平出 桂悟" userId="e97052fb-ce04-4ae1-8fa9-ab91ef326537" providerId="ADAL" clId="{EFD4C9DD-B236-4006-A179-1C5768ECA956}"/>
    <pc:docChg chg="modSld">
      <pc:chgData name="平出 桂悟" userId="e97052fb-ce04-4ae1-8fa9-ab91ef326537" providerId="ADAL" clId="{EFD4C9DD-B236-4006-A179-1C5768ECA956}" dt="2025-10-03T07:09:28.010" v="19"/>
      <pc:docMkLst>
        <pc:docMk/>
      </pc:docMkLst>
      <pc:sldChg chg="modSp mod">
        <pc:chgData name="平出 桂悟" userId="e97052fb-ce04-4ae1-8fa9-ab91ef326537" providerId="ADAL" clId="{EFD4C9DD-B236-4006-A179-1C5768ECA956}" dt="2025-10-03T07:09:28.010" v="19"/>
        <pc:sldMkLst>
          <pc:docMk/>
          <pc:sldMk cId="0" sldId="260"/>
        </pc:sldMkLst>
        <pc:spChg chg="mod">
          <ac:chgData name="平出 桂悟" userId="e97052fb-ce04-4ae1-8fa9-ab91ef326537" providerId="ADAL" clId="{EFD4C9DD-B236-4006-A179-1C5768ECA956}" dt="2025-10-03T07:09:28.010" v="19"/>
          <ac:spMkLst>
            <pc:docMk/>
            <pc:sldMk cId="0" sldId="260"/>
            <ac:spMk id="7" creationId="{889E3DC5-8D4E-072A-54D2-34CA3576007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defRPr kumimoji="0" sz="1200">
                <a:ea typeface="+mn-ea"/>
              </a:defRPr>
            </a:lvl1pPr>
          </a:lstStyle>
          <a:p>
            <a:pPr>
              <a:defRPr/>
            </a:pPr>
            <a:endParaRPr lang="en-US" altLang="ja-JP"/>
          </a:p>
        </p:txBody>
      </p:sp>
      <p:sp>
        <p:nvSpPr>
          <p:cNvPr id="7171" name="Rectangle 3"/>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7172" name="Rectangle 4"/>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defRPr kumimoji="0" sz="1200">
                <a:ea typeface="+mn-ea"/>
              </a:defRPr>
            </a:lvl1pPr>
          </a:lstStyle>
          <a:p>
            <a:pPr>
              <a:defRPr/>
            </a:pPr>
            <a:endParaRPr lang="en-US" altLang="ja-JP"/>
          </a:p>
        </p:txBody>
      </p:sp>
      <p:sp>
        <p:nvSpPr>
          <p:cNvPr id="7173" name="Rectangle 5"/>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lgn="r">
              <a:defRPr kumimoji="0" sz="1200">
                <a:ea typeface="+mn-ea"/>
              </a:defRPr>
            </a:lvl1pPr>
          </a:lstStyle>
          <a:p>
            <a:pPr>
              <a:defRPr/>
            </a:pPr>
            <a:fld id="{459AAB81-BAFB-4F18-9F19-CE6A522B4D03}" type="slidenum">
              <a:rPr lang="en-US" altLang="ja-JP"/>
              <a:pPr>
                <a:defRPr/>
              </a:pPr>
              <a:t>‹#›</a:t>
            </a:fld>
            <a:endParaRPr lang="en-US" altLang="ja-JP"/>
          </a:p>
        </p:txBody>
      </p:sp>
    </p:spTree>
    <p:extLst>
      <p:ext uri="{BB962C8B-B14F-4D97-AF65-F5344CB8AC3E}">
        <p14:creationId xmlns:p14="http://schemas.microsoft.com/office/powerpoint/2010/main" val="2466665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defRPr kumimoji="0" sz="1200">
                <a:ea typeface="+mn-ea"/>
              </a:defRPr>
            </a:lvl1pPr>
          </a:lstStyle>
          <a:p>
            <a:pPr>
              <a:defRPr/>
            </a:pPr>
            <a:endParaRPr lang="en-US" altLang="ja-JP"/>
          </a:p>
        </p:txBody>
      </p:sp>
      <p:sp>
        <p:nvSpPr>
          <p:cNvPr id="6147" name="Rectangle 3"/>
          <p:cNvSpPr>
            <a:spLocks noGrp="1" noChangeArrowheads="1"/>
          </p:cNvSpPr>
          <p:nvPr>
            <p:ph type="dt" idx="1"/>
          </p:nvPr>
        </p:nvSpPr>
        <p:spPr bwMode="auto">
          <a:xfrm>
            <a:off x="381635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79375" y="739775"/>
            <a:ext cx="65770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898525" y="4686300"/>
            <a:ext cx="4938713" cy="4440238"/>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6150" name="Rectangle 6"/>
          <p:cNvSpPr>
            <a:spLocks noGrp="1" noChangeArrowheads="1"/>
          </p:cNvSpPr>
          <p:nvPr>
            <p:ph type="ftr" sz="quarter" idx="4"/>
          </p:nvPr>
        </p:nvSpPr>
        <p:spPr bwMode="auto">
          <a:xfrm>
            <a:off x="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defRPr kumimoji="0" sz="120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1635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lgn="r">
              <a:defRPr kumimoji="0" sz="1200">
                <a:ea typeface="+mn-ea"/>
              </a:defRPr>
            </a:lvl1pPr>
          </a:lstStyle>
          <a:p>
            <a:pPr>
              <a:defRPr/>
            </a:pPr>
            <a:fld id="{1C79C762-3E8C-44F9-AA61-2F5680003A6B}" type="slidenum">
              <a:rPr lang="en-US" altLang="ja-JP"/>
              <a:pPr>
                <a:defRPr/>
              </a:pPr>
              <a:t>‹#›</a:t>
            </a:fld>
            <a:endParaRPr lang="en-US" altLang="ja-JP"/>
          </a:p>
        </p:txBody>
      </p:sp>
    </p:spTree>
    <p:extLst>
      <p:ext uri="{BB962C8B-B14F-4D97-AF65-F5344CB8AC3E}">
        <p14:creationId xmlns:p14="http://schemas.microsoft.com/office/powerpoint/2010/main" val="9074817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101CEBDB-EF19-4F40-346B-D4CBB24CF8A9}"/>
              </a:ext>
            </a:extLst>
          </p:cNvPr>
          <p:cNvSpPr txBox="1">
            <a:spLocks noGrp="1" noChangeArrowheads="1"/>
          </p:cNvSpPr>
          <p:nvPr/>
        </p:nvSpPr>
        <p:spPr bwMode="auto">
          <a:xfrm>
            <a:off x="3816350" y="9372600"/>
            <a:ext cx="2919413"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63" tIns="45382" rIns="90763" bIns="45382" anchor="b"/>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lgn="r" eaLnBrk="1" hangingPunct="1">
              <a:spcBef>
                <a:spcPct val="0"/>
              </a:spcBef>
            </a:pPr>
            <a:fld id="{B7710C16-E657-4A48-9048-0857560516B3}" type="slidenum">
              <a:rPr kumimoji="0" lang="en-US" altLang="ja-JP"/>
              <a:pPr algn="r" eaLnBrk="1" hangingPunct="1">
                <a:spcBef>
                  <a:spcPct val="0"/>
                </a:spcBef>
              </a:pPr>
              <a:t>1</a:t>
            </a:fld>
            <a:endParaRPr kumimoji="0" lang="en-US" altLang="ja-JP"/>
          </a:p>
        </p:txBody>
      </p:sp>
      <p:sp>
        <p:nvSpPr>
          <p:cNvPr id="5123" name="Rectangle 2">
            <a:extLst>
              <a:ext uri="{FF2B5EF4-FFF2-40B4-BE49-F238E27FC236}">
                <a16:creationId xmlns:a16="http://schemas.microsoft.com/office/drawing/2014/main" id="{39D7C467-943A-3E2F-FD2D-0B5BAE10742F}"/>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3DB4AE89-9471-7C12-962A-A802A1B6D5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990E4B0-D2CC-469A-A156-1049518201F8}" type="slidenum">
              <a:rPr lang="en-US" altLang="ja-JP"/>
              <a:pPr>
                <a:defRPr/>
              </a:pPr>
              <a:t>‹#›</a:t>
            </a:fld>
            <a:endParaRPr lang="en-US" altLang="ja-JP"/>
          </a:p>
        </p:txBody>
      </p:sp>
    </p:spTree>
    <p:extLst>
      <p:ext uri="{BB962C8B-B14F-4D97-AF65-F5344CB8AC3E}">
        <p14:creationId xmlns:p14="http://schemas.microsoft.com/office/powerpoint/2010/main" val="1911682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571E2BB-64D1-4CEE-8F24-9BFF6D4F26BB}" type="slidenum">
              <a:rPr lang="en-US" altLang="ja-JP"/>
              <a:pPr>
                <a:defRPr/>
              </a:pPr>
              <a:t>‹#›</a:t>
            </a:fld>
            <a:endParaRPr lang="en-US" altLang="ja-JP"/>
          </a:p>
        </p:txBody>
      </p:sp>
    </p:spTree>
    <p:extLst>
      <p:ext uri="{BB962C8B-B14F-4D97-AF65-F5344CB8AC3E}">
        <p14:creationId xmlns:p14="http://schemas.microsoft.com/office/powerpoint/2010/main" val="4284757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D6DC14A-58A3-46CE-938A-BB50D4EC3B71}" type="slidenum">
              <a:rPr lang="en-US" altLang="ja-JP"/>
              <a:pPr>
                <a:defRPr/>
              </a:pPr>
              <a:t>‹#›</a:t>
            </a:fld>
            <a:endParaRPr lang="en-US" altLang="ja-JP"/>
          </a:p>
        </p:txBody>
      </p:sp>
    </p:spTree>
    <p:extLst>
      <p:ext uri="{BB962C8B-B14F-4D97-AF65-F5344CB8AC3E}">
        <p14:creationId xmlns:p14="http://schemas.microsoft.com/office/powerpoint/2010/main" val="1337652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870527-0D3E-465A-B8FF-753C5C220704}" type="slidenum">
              <a:rPr lang="en-US" altLang="ja-JP"/>
              <a:pPr>
                <a:defRPr/>
              </a:pPr>
              <a:t>‹#›</a:t>
            </a:fld>
            <a:endParaRPr lang="en-US" altLang="ja-JP"/>
          </a:p>
        </p:txBody>
      </p:sp>
    </p:spTree>
    <p:extLst>
      <p:ext uri="{BB962C8B-B14F-4D97-AF65-F5344CB8AC3E}">
        <p14:creationId xmlns:p14="http://schemas.microsoft.com/office/powerpoint/2010/main" val="2333418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CC9ECBE-264E-417D-BB13-9CC4C7245B18}" type="slidenum">
              <a:rPr lang="en-US" altLang="ja-JP"/>
              <a:pPr>
                <a:defRPr/>
              </a:pPr>
              <a:t>‹#›</a:t>
            </a:fld>
            <a:endParaRPr lang="en-US" altLang="ja-JP"/>
          </a:p>
        </p:txBody>
      </p:sp>
    </p:spTree>
    <p:extLst>
      <p:ext uri="{BB962C8B-B14F-4D97-AF65-F5344CB8AC3E}">
        <p14:creationId xmlns:p14="http://schemas.microsoft.com/office/powerpoint/2010/main" val="3909664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D2D7461-CC4B-4050-8FFD-8ED7C49A1238}" type="slidenum">
              <a:rPr lang="en-US" altLang="ja-JP"/>
              <a:pPr>
                <a:defRPr/>
              </a:pPr>
              <a:t>‹#›</a:t>
            </a:fld>
            <a:endParaRPr lang="en-US" altLang="ja-JP"/>
          </a:p>
        </p:txBody>
      </p:sp>
    </p:spTree>
    <p:extLst>
      <p:ext uri="{BB962C8B-B14F-4D97-AF65-F5344CB8AC3E}">
        <p14:creationId xmlns:p14="http://schemas.microsoft.com/office/powerpoint/2010/main" val="69789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AA286EB-7BD3-4A0F-B202-EE4624EEF482}" type="slidenum">
              <a:rPr lang="en-US" altLang="ja-JP"/>
              <a:pPr>
                <a:defRPr/>
              </a:pPr>
              <a:t>‹#›</a:t>
            </a:fld>
            <a:endParaRPr lang="en-US" altLang="ja-JP"/>
          </a:p>
        </p:txBody>
      </p:sp>
    </p:spTree>
    <p:extLst>
      <p:ext uri="{BB962C8B-B14F-4D97-AF65-F5344CB8AC3E}">
        <p14:creationId xmlns:p14="http://schemas.microsoft.com/office/powerpoint/2010/main" val="3452205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3C662481-32D4-4D58-AA77-C0B713D66483}" type="slidenum">
              <a:rPr lang="en-US" altLang="ja-JP"/>
              <a:pPr>
                <a:defRPr/>
              </a:pPr>
              <a:t>‹#›</a:t>
            </a:fld>
            <a:endParaRPr lang="en-US" altLang="ja-JP"/>
          </a:p>
        </p:txBody>
      </p:sp>
    </p:spTree>
    <p:extLst>
      <p:ext uri="{BB962C8B-B14F-4D97-AF65-F5344CB8AC3E}">
        <p14:creationId xmlns:p14="http://schemas.microsoft.com/office/powerpoint/2010/main" val="19250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6BC45646-4EE9-4016-B944-078872EA960C}" type="slidenum">
              <a:rPr lang="en-US" altLang="ja-JP"/>
              <a:pPr>
                <a:defRPr/>
              </a:pPr>
              <a:t>‹#›</a:t>
            </a:fld>
            <a:endParaRPr lang="en-US" altLang="ja-JP"/>
          </a:p>
        </p:txBody>
      </p:sp>
    </p:spTree>
    <p:extLst>
      <p:ext uri="{BB962C8B-B14F-4D97-AF65-F5344CB8AC3E}">
        <p14:creationId xmlns:p14="http://schemas.microsoft.com/office/powerpoint/2010/main" val="1372565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3544D43-3439-4B1F-85AF-1C9BD8D7E683}" type="slidenum">
              <a:rPr lang="en-US" altLang="ja-JP"/>
              <a:pPr>
                <a:defRPr/>
              </a:pPr>
              <a:t>‹#›</a:t>
            </a:fld>
            <a:endParaRPr lang="en-US" altLang="ja-JP"/>
          </a:p>
        </p:txBody>
      </p:sp>
    </p:spTree>
    <p:extLst>
      <p:ext uri="{BB962C8B-B14F-4D97-AF65-F5344CB8AC3E}">
        <p14:creationId xmlns:p14="http://schemas.microsoft.com/office/powerpoint/2010/main" val="2635689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92504D6-5F00-4C32-BE60-E2AD5EB0892B}" type="slidenum">
              <a:rPr lang="en-US" altLang="ja-JP"/>
              <a:pPr>
                <a:defRPr/>
              </a:pPr>
              <a:t>‹#›</a:t>
            </a:fld>
            <a:endParaRPr lang="en-US" altLang="ja-JP"/>
          </a:p>
        </p:txBody>
      </p:sp>
    </p:spTree>
    <p:extLst>
      <p:ext uri="{BB962C8B-B14F-4D97-AF65-F5344CB8AC3E}">
        <p14:creationId xmlns:p14="http://schemas.microsoft.com/office/powerpoint/2010/main" val="351483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a:defRPr/>
            </a:pPr>
            <a:fld id="{655F81A8-E281-4F09-86BA-0E75FD83B43A}"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92BDE8F9-02A4-8B21-AB2C-3021F429BB64}"/>
              </a:ext>
            </a:extLst>
          </p:cNvPr>
          <p:cNvSpPr>
            <a:spLocks noGrp="1" noChangeArrowheads="1"/>
          </p:cNvSpPr>
          <p:nvPr>
            <p:ph type="body" idx="4294967295"/>
          </p:nvPr>
        </p:nvSpPr>
        <p:spPr>
          <a:xfrm>
            <a:off x="407988" y="3307914"/>
            <a:ext cx="11380787" cy="488950"/>
          </a:xfrm>
        </p:spPr>
        <p:txBody>
          <a:bodyPr/>
          <a:lstStyle/>
          <a:p>
            <a:pPr eaLnBrk="1" hangingPunct="1">
              <a:lnSpc>
                <a:spcPct val="80000"/>
              </a:lnSpc>
              <a:buFontTx/>
              <a:buNone/>
            </a:pPr>
            <a:r>
              <a:rPr lang="ja-JP" altLang="en-US" sz="2400" b="1" dirty="0">
                <a:solidFill>
                  <a:schemeClr val="bg1"/>
                </a:solidFill>
                <a:latin typeface="HGP創英角ｺﾞｼｯｸUB" panose="020B0900000000000000" pitchFamily="50" charset="-128"/>
                <a:ea typeface="HGP創英角ｺﾞｼｯｸUB" panose="020B0900000000000000" pitchFamily="50" charset="-128"/>
              </a:rPr>
              <a:t>演題発表に関連し、筆頭および共著者が開示すべき利益相反関係にある企業などとして</a:t>
            </a:r>
            <a:r>
              <a:rPr lang="ja-JP" altLang="en-US" sz="2400" b="1" dirty="0">
                <a:solidFill>
                  <a:schemeClr val="bg1"/>
                </a:solidFill>
                <a:latin typeface="Arial" panose="020B0604020202020204" pitchFamily="34" charset="0"/>
                <a:ea typeface="ＭＳ Ｐゴシック" panose="020B0600070205080204" pitchFamily="50" charset="-128"/>
              </a:rPr>
              <a:t>、</a:t>
            </a:r>
          </a:p>
        </p:txBody>
      </p:sp>
      <p:sp>
        <p:nvSpPr>
          <p:cNvPr id="4099" name="正方形/長方形 4">
            <a:extLst>
              <a:ext uri="{FF2B5EF4-FFF2-40B4-BE49-F238E27FC236}">
                <a16:creationId xmlns:a16="http://schemas.microsoft.com/office/drawing/2014/main" id="{5D5AFC72-5B65-FD31-C4C1-D6B71B7E2E70}"/>
              </a:ext>
            </a:extLst>
          </p:cNvPr>
          <p:cNvSpPr>
            <a:spLocks noChangeArrowheads="1"/>
          </p:cNvSpPr>
          <p:nvPr/>
        </p:nvSpPr>
        <p:spPr bwMode="auto">
          <a:xfrm>
            <a:off x="185738" y="153988"/>
            <a:ext cx="11825287" cy="6551612"/>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kumimoji="0" lang="ja-JP" altLang="en-US" sz="2400"/>
          </a:p>
        </p:txBody>
      </p:sp>
      <p:sp>
        <p:nvSpPr>
          <p:cNvPr id="5" name="Rectangle 3">
            <a:extLst>
              <a:ext uri="{FF2B5EF4-FFF2-40B4-BE49-F238E27FC236}">
                <a16:creationId xmlns:a16="http://schemas.microsoft.com/office/drawing/2014/main" id="{F0307230-50D1-B3B6-9792-32C7A25968EC}"/>
              </a:ext>
            </a:extLst>
          </p:cNvPr>
          <p:cNvSpPr txBox="1">
            <a:spLocks noChangeArrowheads="1"/>
          </p:cNvSpPr>
          <p:nvPr/>
        </p:nvSpPr>
        <p:spPr bwMode="auto">
          <a:xfrm>
            <a:off x="1012825" y="3883307"/>
            <a:ext cx="4792663" cy="3551237"/>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①　役員・顧問職：	星口薬品</a:t>
            </a:r>
            <a:endParaRPr kumimoji="0" lang="en-US" altLang="ja-JP" sz="2400" b="1" kern="0" dirty="0">
              <a:solidFill>
                <a:schemeClr val="bg1"/>
              </a:solidFill>
              <a:latin typeface="Arial" charset="0"/>
              <a:ea typeface="ＭＳ Ｐゴシック" pitchFamily="50" charset="-128"/>
            </a:endParaRPr>
          </a:p>
          <a:p>
            <a:pPr eaLnBrk="1" hangingPunct="1">
              <a:spcBef>
                <a:spcPts val="0"/>
              </a:spcBef>
              <a:buFontTx/>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②　株：		</a:t>
            </a:r>
            <a:r>
              <a:rPr kumimoji="0" lang="en-US" altLang="ja-JP" sz="2400" b="1" kern="0" dirty="0">
                <a:solidFill>
                  <a:schemeClr val="bg1"/>
                </a:solidFill>
                <a:latin typeface="Arial" charset="0"/>
                <a:ea typeface="ＭＳ Ｐゴシック" pitchFamily="50" charset="-128"/>
              </a:rPr>
              <a:t>AB </a:t>
            </a:r>
            <a:r>
              <a:rPr kumimoji="0" lang="ja-JP" altLang="en-US" sz="2400" b="1" kern="0" dirty="0">
                <a:solidFill>
                  <a:schemeClr val="bg1"/>
                </a:solidFill>
                <a:latin typeface="Arial" charset="0"/>
                <a:ea typeface="ＭＳ Ｐゴシック" pitchFamily="50" charset="-128"/>
              </a:rPr>
              <a:t>製薬</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③　特許使用料：	なし</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④　講演料など：	なし</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⑤　原稿料など：	なし</a:t>
            </a:r>
            <a:endParaRPr kumimoji="0" lang="en-US" altLang="ja-JP" sz="2400" b="1" kern="0" dirty="0">
              <a:solidFill>
                <a:schemeClr val="bg1"/>
              </a:solidFill>
              <a:latin typeface="Arial" charset="0"/>
              <a:ea typeface="ＭＳ Ｐゴシック" pitchFamily="50" charset="-128"/>
            </a:endParaRPr>
          </a:p>
        </p:txBody>
      </p:sp>
      <p:sp>
        <p:nvSpPr>
          <p:cNvPr id="6" name="Rectangle 3">
            <a:extLst>
              <a:ext uri="{FF2B5EF4-FFF2-40B4-BE49-F238E27FC236}">
                <a16:creationId xmlns:a16="http://schemas.microsoft.com/office/drawing/2014/main" id="{19198F8A-86FE-628F-76CB-5A3B1B871DF6}"/>
              </a:ext>
            </a:extLst>
          </p:cNvPr>
          <p:cNvSpPr txBox="1">
            <a:spLocks noChangeArrowheads="1"/>
          </p:cNvSpPr>
          <p:nvPr/>
        </p:nvSpPr>
        <p:spPr bwMode="auto">
          <a:xfrm>
            <a:off x="6348413" y="3884894"/>
            <a:ext cx="5227637" cy="3168650"/>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⑥　研究費：	　　　　○○製薬</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⑦　奨学（奨励）寄附金：なし</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⑧　寄付講座：	なし</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⑨　その他報酬：	なし</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p:txBody>
      </p:sp>
      <p:sp>
        <p:nvSpPr>
          <p:cNvPr id="7" name="Rectangle 2">
            <a:extLst>
              <a:ext uri="{FF2B5EF4-FFF2-40B4-BE49-F238E27FC236}">
                <a16:creationId xmlns:a16="http://schemas.microsoft.com/office/drawing/2014/main" id="{889E3DC5-8D4E-072A-54D2-34CA35760074}"/>
              </a:ext>
            </a:extLst>
          </p:cNvPr>
          <p:cNvSpPr txBox="1">
            <a:spLocks noChangeArrowheads="1"/>
          </p:cNvSpPr>
          <p:nvPr/>
        </p:nvSpPr>
        <p:spPr>
          <a:xfrm>
            <a:off x="425450" y="433757"/>
            <a:ext cx="11363325" cy="2735263"/>
          </a:xfrm>
          <a:prstGeom prst="rect">
            <a:avLst/>
          </a:prstGeom>
          <a:solidFill>
            <a:srgbClr val="333399"/>
          </a:solidFill>
          <a:ln>
            <a:solidFill>
              <a:srgbClr val="00FFFF"/>
            </a:solidFill>
            <a:miter lim="800000"/>
            <a:headEnd/>
            <a:tailEnd/>
          </a:ln>
        </p:spPr>
        <p:txBody>
          <a:bodyPr anchor="ctr" anchorCtr="0"/>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eaLnBrk="1" hangingPunct="1"/>
            <a:r>
              <a:rPr kumimoji="0" lang="zh-CN" altLang="en-US" kern="0" dirty="0">
                <a:solidFill>
                  <a:schemeClr val="bg1"/>
                </a:solidFill>
                <a:latin typeface="HGP創英角ｺﾞｼｯｸUB" panose="020B0900000000000000" pitchFamily="50" charset="-128"/>
                <a:ea typeface="HGP創英角ｺﾞｼｯｸUB" panose="020B0900000000000000" pitchFamily="50" charset="-128"/>
              </a:rPr>
              <a:t>第</a:t>
            </a:r>
            <a:r>
              <a:rPr kumimoji="0" lang="en-US" altLang="zh-CN" kern="0" dirty="0">
                <a:solidFill>
                  <a:schemeClr val="bg1"/>
                </a:solidFill>
                <a:latin typeface="HGP創英角ｺﾞｼｯｸUB" panose="020B0900000000000000" pitchFamily="50" charset="-128"/>
                <a:ea typeface="HGP創英角ｺﾞｼｯｸUB" panose="020B0900000000000000" pitchFamily="50" charset="-128"/>
              </a:rPr>
              <a:t>8</a:t>
            </a:r>
            <a:r>
              <a:rPr kumimoji="0" lang="en-US" altLang="ja-JP" kern="0" dirty="0">
                <a:solidFill>
                  <a:schemeClr val="bg1"/>
                </a:solidFill>
                <a:latin typeface="HGP創英角ｺﾞｼｯｸUB" panose="020B0900000000000000" pitchFamily="50" charset="-128"/>
                <a:ea typeface="HGP創英角ｺﾞｼｯｸUB" panose="020B0900000000000000" pitchFamily="50" charset="-128"/>
              </a:rPr>
              <a:t>7</a:t>
            </a:r>
            <a:r>
              <a:rPr kumimoji="0" lang="zh-CN" altLang="en-US" kern="0" dirty="0">
                <a:solidFill>
                  <a:schemeClr val="bg1"/>
                </a:solidFill>
                <a:latin typeface="HGP創英角ｺﾞｼｯｸUB" panose="020B0900000000000000" pitchFamily="50" charset="-128"/>
                <a:ea typeface="HGP創英角ｺﾞｼｯｸUB" panose="020B0900000000000000" pitchFamily="50" charset="-128"/>
              </a:rPr>
              <a:t>回日本臨床外科学会</a:t>
            </a:r>
            <a:r>
              <a:rPr kumimoji="0" lang="ja-JP" altLang="en-US" kern="0" dirty="0">
                <a:solidFill>
                  <a:schemeClr val="bg1"/>
                </a:solidFill>
                <a:latin typeface="HGP創英角ｺﾞｼｯｸUB" panose="020B0900000000000000" pitchFamily="50" charset="-128"/>
                <a:ea typeface="HGP創英角ｺﾞｼｯｸUB" panose="020B0900000000000000" pitchFamily="50" charset="-128"/>
              </a:rPr>
              <a:t>学術集会</a:t>
            </a:r>
            <a:br>
              <a:rPr kumimoji="0" lang="en-US" altLang="ja-JP" kern="0" dirty="0">
                <a:solidFill>
                  <a:schemeClr val="bg1"/>
                </a:solidFill>
                <a:latin typeface="HGP創英角ｺﾞｼｯｸUB" panose="020B0900000000000000" pitchFamily="50" charset="-128"/>
                <a:ea typeface="HGP創英角ｺﾞｼｯｸUB" panose="020B0900000000000000" pitchFamily="50" charset="-128"/>
              </a:rPr>
            </a:br>
            <a:r>
              <a:rPr kumimoji="0" lang="ja-JP" altLang="en-US" kern="0" dirty="0">
                <a:solidFill>
                  <a:schemeClr val="bg1"/>
                </a:solidFill>
                <a:latin typeface="HGP創英角ｺﾞｼｯｸUB" panose="020B0900000000000000" pitchFamily="50" charset="-128"/>
                <a:ea typeface="HGP創英角ｺﾞｼｯｸUB" panose="020B0900000000000000" pitchFamily="50" charset="-128"/>
              </a:rPr>
              <a:t>利益相反の開示</a:t>
            </a:r>
            <a:br>
              <a:rPr kumimoji="0" lang="en-US" altLang="ja-JP" sz="4000" kern="0" dirty="0">
                <a:solidFill>
                  <a:schemeClr val="bg1"/>
                </a:solidFill>
                <a:latin typeface="HGP創英角ｺﾞｼｯｸUB" panose="020B0900000000000000" pitchFamily="50" charset="-128"/>
                <a:ea typeface="HGP創英角ｺﾞｼｯｸUB" panose="020B0900000000000000" pitchFamily="50" charset="-128"/>
              </a:rPr>
            </a:br>
            <a:r>
              <a:rPr kumimoji="0" lang="ja-JP" altLang="en-US" sz="1600" kern="0" dirty="0">
                <a:solidFill>
                  <a:schemeClr val="bg1"/>
                </a:solidFill>
                <a:latin typeface="HGP創英角ｺﾞｼｯｸUB" panose="020B0900000000000000" pitchFamily="50" charset="-128"/>
                <a:ea typeface="HGP創英角ｺﾞｼｯｸUB" panose="020B0900000000000000" pitchFamily="50" charset="-128"/>
              </a:rPr>
              <a:t>　</a:t>
            </a:r>
            <a:br>
              <a:rPr kumimoji="0" lang="en-US" altLang="ja-JP" sz="2400" i="1" kern="0" dirty="0">
                <a:solidFill>
                  <a:srgbClr val="FFFF1F"/>
                </a:solidFill>
                <a:latin typeface="HGP創英角ｺﾞｼｯｸUB" panose="020B0900000000000000" pitchFamily="50" charset="-128"/>
                <a:ea typeface="HGP創英角ｺﾞｼｯｸUB" panose="020B0900000000000000" pitchFamily="50" charset="-128"/>
              </a:rPr>
            </a:br>
            <a:r>
              <a:rPr kumimoji="0" lang="ja-JP" altLang="en-US" sz="2400" kern="0" dirty="0">
                <a:solidFill>
                  <a:schemeClr val="bg1"/>
                </a:solidFill>
                <a:latin typeface="HGP創英角ｺﾞｼｯｸUB" panose="020B0900000000000000" pitchFamily="50" charset="-128"/>
                <a:ea typeface="HGP創英角ｺﾞｼｯｸUB" panose="020B0900000000000000" pitchFamily="50" charset="-128"/>
              </a:rPr>
              <a:t>発表者名：○○　○○、○○　○○、◎○○　○○（◎代表者）</a:t>
            </a:r>
            <a:endParaRPr kumimoji="0" lang="en-US" altLang="ja-JP" sz="2400" kern="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8" name="テキスト ボックス 4">
            <a:extLst>
              <a:ext uri="{FF2B5EF4-FFF2-40B4-BE49-F238E27FC236}">
                <a16:creationId xmlns:a16="http://schemas.microsoft.com/office/drawing/2014/main" id="{21B7001F-7D38-6B38-2118-B12DA1B0C6A7}"/>
              </a:ext>
            </a:extLst>
          </p:cNvPr>
          <p:cNvSpPr txBox="1">
            <a:spLocks noChangeArrowheads="1"/>
          </p:cNvSpPr>
          <p:nvPr/>
        </p:nvSpPr>
        <p:spPr bwMode="auto">
          <a:xfrm>
            <a:off x="217803" y="95203"/>
            <a:ext cx="40398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ja-JP" sz="1600" dirty="0">
                <a:solidFill>
                  <a:schemeClr val="bg1"/>
                </a:solidFill>
                <a:latin typeface="HGPｺﾞｼｯｸE" panose="020B0900000000000000" pitchFamily="50" charset="-128"/>
                <a:ea typeface="HGPｺﾞｼｯｸE" panose="020B0900000000000000" pitchFamily="50" charset="-128"/>
              </a:rPr>
              <a:t>〔</a:t>
            </a:r>
            <a:r>
              <a:rPr lang="ja-JP" altLang="en-US" sz="1600" dirty="0">
                <a:solidFill>
                  <a:schemeClr val="bg1"/>
                </a:solidFill>
                <a:latin typeface="HGPｺﾞｼｯｸE" panose="020B0900000000000000" pitchFamily="50" charset="-128"/>
                <a:ea typeface="HGPｺﾞｼｯｸE" panose="020B0900000000000000" pitchFamily="50" charset="-128"/>
              </a:rPr>
              <a:t>スライド例</a:t>
            </a:r>
            <a:r>
              <a:rPr lang="en-US" altLang="ja-JP" sz="1600" dirty="0">
                <a:solidFill>
                  <a:schemeClr val="bg1"/>
                </a:solidFill>
                <a:latin typeface="HGPｺﾞｼｯｸE" panose="020B0900000000000000" pitchFamily="50" charset="-128"/>
                <a:ea typeface="HGPｺﾞｼｯｸE" panose="020B0900000000000000" pitchFamily="50" charset="-128"/>
              </a:rPr>
              <a:t>〕</a:t>
            </a:r>
            <a:r>
              <a:rPr lang="ja-JP" altLang="en-US" sz="1600" dirty="0">
                <a:solidFill>
                  <a:schemeClr val="bg1"/>
                </a:solidFill>
                <a:latin typeface="HGPｺﾞｼｯｸE" panose="020B0900000000000000" pitchFamily="50" charset="-128"/>
                <a:ea typeface="HGPｺﾞｼｯｸE" panose="020B0900000000000000" pitchFamily="50" charset="-128"/>
              </a:rPr>
              <a:t>申告すべきＣＯＩ状態がある場合</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610</TotalTime>
  <Words>133</Words>
  <Application>Microsoft Office PowerPoint</Application>
  <PresentationFormat>ワイド画面</PresentationFormat>
  <Paragraphs>20</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HGPｺﾞｼｯｸE</vt:lpstr>
      <vt:lpstr>HGP創英角ｺﾞｼｯｸUB</vt:lpstr>
      <vt:lpstr>Arial</vt:lpstr>
      <vt:lpstr>Times New Roman</vt:lpstr>
      <vt:lpstr>Default Design</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高木 桃愛</dc:creator>
  <cp:lastModifiedBy>平出 桂悟</cp:lastModifiedBy>
  <cp:revision>100</cp:revision>
  <dcterms:created xsi:type="dcterms:W3CDTF">2000-09-04T17:39:07Z</dcterms:created>
  <dcterms:modified xsi:type="dcterms:W3CDTF">2025-10-03T07:09:32Z</dcterms:modified>
</cp:coreProperties>
</file>