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7169150" cy="5376863" type="B5ISO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33CC"/>
    <a:srgbClr val="33FFC9"/>
    <a:srgbClr val="CCFFFF"/>
    <a:srgbClr val="FFCCFF"/>
    <a:srgbClr val="FFFF99"/>
    <a:srgbClr val="000000"/>
    <a:srgbClr val="CC00CC"/>
    <a:srgbClr val="66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4A3F5F-1231-4370-94B2-8A8CFF3FA2D6}" v="16" dt="2023-05-19T04:56:55.2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64" d="100"/>
          <a:sy n="64" d="100"/>
        </p:scale>
        <p:origin x="2466" y="66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5424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5424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838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827" tIns="54914" rIns="109827" bIns="549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92" y="4862513"/>
            <a:ext cx="5683886" cy="4605337"/>
          </a:xfrm>
          <a:prstGeom prst="rect">
            <a:avLst/>
          </a:prstGeom>
        </p:spPr>
        <p:txBody>
          <a:bodyPr vert="horz" lIns="109827" tIns="54914" rIns="109827" bIns="5491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838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B2A33-89C6-A4CB-4195-A5CD04CF1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462A66AC-F56F-5571-A1FE-CC1C186578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3BBAA08-73CF-58D3-A8E7-DDA28B7CD7B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>
            <a:extLst>
              <a:ext uri="{FF2B5EF4-FFF2-40B4-BE49-F238E27FC236}">
                <a16:creationId xmlns:a16="http://schemas.microsoft.com/office/drawing/2014/main" id="{AA604049-74D8-C575-BB35-58877FFCED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73" indent="-285758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34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49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62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75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90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103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318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7572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0100C0-E504-870D-10E3-F92EF1D25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>
            <a:extLst>
              <a:ext uri="{FF2B5EF4-FFF2-40B4-BE49-F238E27FC236}">
                <a16:creationId xmlns:a16="http://schemas.microsoft.com/office/drawing/2014/main" id="{2B58E938-52E5-BFA4-E718-E3B613C53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>
            <a:extLst>
              <a:ext uri="{FF2B5EF4-FFF2-40B4-BE49-F238E27FC236}">
                <a16:creationId xmlns:a16="http://schemas.microsoft.com/office/drawing/2014/main" id="{51CD0BF9-6942-86BE-BA8C-620737847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" y="0"/>
            <a:ext cx="7164388" cy="1032247"/>
          </a:xfrm>
          <a:prstGeom prst="rect">
            <a:avLst/>
          </a:prstGeom>
          <a:solidFill>
            <a:srgbClr val="00B0F0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87</a:t>
            </a:r>
            <a:r>
              <a:rPr lang="ja-JP" altLang="en-US" sz="24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回日本臨床外科学会学術集会</a:t>
            </a:r>
            <a:endParaRPr lang="en-US" altLang="ja-JP" sz="2400" b="1" kern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京王プラザホテル</a:t>
            </a:r>
            <a:endParaRPr lang="en-US" altLang="ja-JP" sz="1800" b="1" kern="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1800" b="1" kern="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関連学会広報ポスター・チラシ</a:t>
            </a: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FF36E131-FABC-029B-D68A-861E3E980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627160"/>
              </p:ext>
            </p:extLst>
          </p:nvPr>
        </p:nvGraphicFramePr>
        <p:xfrm>
          <a:off x="108743" y="1116323"/>
          <a:ext cx="6946902" cy="410445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749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4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お申込み学会名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4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775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775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479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800" b="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／　　　　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44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lang="en-US" altLang="zh-TW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160-8330</a:t>
                      </a:r>
                      <a:r>
                        <a:rPr lang="zh-TW" altLang="en-US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東京都新宿区西新宿</a:t>
                      </a:r>
                      <a:r>
                        <a:rPr lang="en-US" altLang="zh-TW" sz="1200" b="0" dirty="0"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2-2-1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京王プラザホテル　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4F 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けやき</a:t>
                      </a:r>
                      <a:endParaRPr kumimoji="1" lang="en-US" altLang="ja-JP" sz="12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第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87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回日本臨床外科学会学術集会</a:t>
                      </a:r>
                      <a:r>
                        <a:rPr kumimoji="1" lang="zh-CN" altLang="en-US" sz="1200" b="0" i="0" kern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+mn-cs"/>
                        </a:rPr>
                        <a:t> 運営事務局 宛</a:t>
                      </a:r>
                      <a:endParaRPr kumimoji="1" lang="en-US" altLang="zh-CN" sz="1200" b="0" i="0" kern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i="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TEL:03-3344-0111</a:t>
                      </a:r>
                      <a:endParaRPr lang="ja-JP" altLang="en-US" sz="1200" b="0" i="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92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年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</a:t>
                      </a:r>
                      <a:r>
                        <a:rPr kumimoji="1" lang="ja-JP" altLang="en-US" sz="180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日（水）午前着　指定</a:t>
                      </a:r>
                    </a:p>
                  </a:txBody>
                  <a:tcPr marL="91435" marR="91435" marT="45707" marB="45707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45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438178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109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第51回日本救急医学会総会・学術集会</dc:title>
  <dc:creator>JCS_Kyushu</dc:creator>
  <cp:lastModifiedBy>酒井 咲織</cp:lastModifiedBy>
  <cp:revision>146</cp:revision>
  <cp:lastPrinted>2023-11-06T06:11:14Z</cp:lastPrinted>
  <dcterms:created xsi:type="dcterms:W3CDTF">2011-01-14T11:42:04Z</dcterms:created>
  <dcterms:modified xsi:type="dcterms:W3CDTF">2025-10-08T07:02:45Z</dcterms:modified>
</cp:coreProperties>
</file>