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05" d="100"/>
          <a:sy n="105" d="100"/>
        </p:scale>
        <p:origin x="102" y="648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2021/8/30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2021/8/30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75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回日本食道学会学術集会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77181"/>
              </p:ext>
            </p:extLst>
          </p:nvPr>
        </p:nvGraphicFramePr>
        <p:xfrm>
          <a:off x="108743" y="960239"/>
          <a:ext cx="6946902" cy="432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3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6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貴団体名・貴社名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21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210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15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100" b="1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22</a:t>
                      </a:r>
                      <a:r>
                        <a:rPr kumimoji="1" lang="ja-JP" altLang="en-US" sz="1100" b="1" dirty="0">
                          <a:latin typeface="+mn-ea"/>
                          <a:ea typeface="+mn-ea"/>
                        </a:rPr>
                        <a:t>日</a:t>
                      </a:r>
                      <a:endParaRPr kumimoji="1" lang="en-US" altLang="ja-JP" sz="11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>
                          <a:latin typeface="+mn-ea"/>
                          <a:ea typeface="+mn-ea"/>
                        </a:rPr>
                        <a:t>回日本食道学会学術集会</a:t>
                      </a:r>
                      <a:endParaRPr kumimoji="1" lang="en-US" altLang="ja-JP" sz="11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+mn-ea"/>
                          <a:ea typeface="+mn-ea"/>
                        </a:rPr>
                        <a:t>利用会場</a:t>
                      </a:r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b="1" dirty="0">
                          <a:latin typeface="+mn-ea"/>
                          <a:ea typeface="+mn-ea"/>
                        </a:rPr>
                        <a:t>藤</a:t>
                      </a:r>
                      <a:r>
                        <a:rPr kumimoji="1" lang="en-US" altLang="ja-JP" sz="1100" b="1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5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zh-TW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135-8625 </a:t>
                      </a:r>
                      <a:r>
                        <a:rPr lang="zh-TW" altLang="en-US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東京都港区台場</a:t>
                      </a:r>
                      <a:r>
                        <a:rPr lang="en-US" altLang="zh-TW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1-9-1</a:t>
                      </a:r>
                      <a:r>
                        <a:rPr lang="ja-JP" altLang="en-US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ヒルトン東京お台場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1F</a:t>
                      </a:r>
                      <a:r>
                        <a:rPr lang="ja-JP" altLang="en-US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メインクローク　</a:t>
                      </a:r>
                      <a:r>
                        <a:rPr lang="zh-CN" altLang="en-US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75</a:t>
                      </a:r>
                      <a:r>
                        <a:rPr lang="zh-CN" altLang="en-US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回日本食道学会学術集会</a:t>
                      </a:r>
                      <a:r>
                        <a:rPr lang="ja-JP" altLang="en-US" sz="14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準備室　宛</a:t>
                      </a:r>
                      <a:endParaRPr lang="en-US" altLang="ja-JP" sz="14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日（水）午前中　必着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571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125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藤田 紗耶</cp:lastModifiedBy>
  <cp:revision>103</cp:revision>
  <cp:lastPrinted>2019-08-27T09:55:07Z</cp:lastPrinted>
  <dcterms:created xsi:type="dcterms:W3CDTF">2011-01-14T11:42:04Z</dcterms:created>
  <dcterms:modified xsi:type="dcterms:W3CDTF">2021-08-30T06:05:35Z</dcterms:modified>
</cp:coreProperties>
</file>