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67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6935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294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300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D9AED-9E5B-46B8-8FEF-AC4C907A3FB1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9400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223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151" y="1125592"/>
            <a:ext cx="8665698" cy="228600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第</a:t>
            </a:r>
            <a:r>
              <a:rPr kumimoji="0" lang="en-US" altLang="ja-JP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75</a:t>
            </a:r>
            <a: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回日本食道学会学術集会</a:t>
            </a:r>
            <a:b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kumimoji="0" lang="en-US" altLang="ja-JP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COI</a:t>
            </a:r>
            <a: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開示</a:t>
            </a:r>
            <a:br>
              <a:rPr kumimoji="0" lang="en-US" altLang="ja-JP" sz="4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kumimoji="0" lang="ja-JP" altLang="en-US" sz="16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</a:t>
            </a:r>
            <a:br>
              <a:rPr kumimoji="0" lang="en-US" altLang="ja-JP" sz="2400" b="1" i="1" dirty="0">
                <a:solidFill>
                  <a:schemeClr val="tx1"/>
                </a:solidFill>
                <a:ea typeface="ＭＳ Ｐゴシック" charset="-128"/>
              </a:rPr>
            </a:br>
            <a:r>
              <a:rPr kumimoji="0" lang="ja-JP" altLang="en-US" sz="4000" b="1" i="1" dirty="0">
                <a:solidFill>
                  <a:schemeClr val="tx1"/>
                </a:solidFill>
                <a:ea typeface="ＭＳ Ｐゴシック" charset="-128"/>
              </a:rPr>
              <a:t>筆頭発表者名：　○○　○○</a:t>
            </a:r>
            <a:endParaRPr kumimoji="0" lang="en-US" altLang="ja-JP" sz="4000" b="1" i="1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8065" y="4143736"/>
            <a:ext cx="7680959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kumimoji="0"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</a:t>
            </a:r>
            <a:endParaRPr kumimoji="0" lang="en-US" altLang="ja-JP" sz="2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企業などはありません。</a:t>
            </a:r>
            <a:endParaRPr kumimoji="0" lang="en-US" altLang="ja-JP" b="1" dirty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39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第75回日本食道学会学術集会 COI開示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大谷 和美</cp:lastModifiedBy>
  <cp:revision>97</cp:revision>
  <dcterms:created xsi:type="dcterms:W3CDTF">2000-09-04T17:39:07Z</dcterms:created>
  <dcterms:modified xsi:type="dcterms:W3CDTF">2021-07-19T10:17:11Z</dcterms:modified>
</cp:coreProperties>
</file>