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436260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75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099255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155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第75回日本食道学会学術集会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大谷 和美</cp:lastModifiedBy>
  <cp:revision>98</cp:revision>
  <dcterms:created xsi:type="dcterms:W3CDTF">2000-09-04T17:39:07Z</dcterms:created>
  <dcterms:modified xsi:type="dcterms:W3CDTF">2021-07-19T10:17:22Z</dcterms:modified>
</cp:coreProperties>
</file>