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 snapToObjects="1">
      <p:cViewPr varScale="1">
        <p:scale>
          <a:sx n="78" d="100"/>
          <a:sy n="78" d="100"/>
        </p:scale>
        <p:origin x="127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70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129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98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70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75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8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49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0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79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19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79DFE-08AD-1F42-8A19-B5550F0094CA}" type="datetimeFigureOut">
              <a:rPr kumimoji="1" lang="ja-JP" altLang="en-US" smtClean="0"/>
              <a:t>2025/11/1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22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7261" y="1929099"/>
            <a:ext cx="8550350" cy="2669627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  <a:t>発表者名：　東京一郎、京都次郎、大阪三郎、◎福岡史郎（◎代表者）</a:t>
            </a:r>
            <a:endParaRPr lang="en-US" altLang="ja-JP" sz="2400" b="1" i="1" dirty="0">
              <a:solidFill>
                <a:srgbClr val="FFFF1F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6234" y="4804443"/>
            <a:ext cx="8681821" cy="191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演題発表内容に関連し、発表者らに開示すべき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ja-JP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CO I </a:t>
            </a: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関係にある企業などはありません。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036968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7261" y="1294058"/>
            <a:ext cx="8550350" cy="1952703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  <a:t>発表者名：　東京一郎、京都次郎、大阪三郎、◎福岡史郎（◎代表者）</a:t>
            </a:r>
            <a:endParaRPr lang="en-US" altLang="ja-JP" sz="2400" b="1" i="1" dirty="0">
              <a:solidFill>
                <a:srgbClr val="FFFF1F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77261" y="3321842"/>
            <a:ext cx="8765002" cy="3560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演題発表内容に関連し、筆頭および共同発表者が開示すべき</a:t>
            </a: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CO I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関係にある企業などとして、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①役員・顧問：　　　　　　　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②株保有・利益：　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③特許使用料：　　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④講演料：　　　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⑤原稿料：　　　　　　　　　　　　  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⑥治験・受託研究・共同研究費：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⑦奨学寄付金：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⑧寄付講座所属：　　　　　　　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⑨贈答品などの報酬：　　　　 　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202215" y="4941141"/>
            <a:ext cx="4796739" cy="1431161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（記載例）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発表者全員、過去</a:t>
            </a:r>
            <a:r>
              <a:rPr lang="en-US" altLang="ja-JP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年間を一括して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講演料：　平安製薬、縄文製薬　　　　　　　　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原稿料：　平安製薬　　　　　　　　　　　  　　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奨学寄付金：　鎌倉製薬、室町製薬　</a:t>
            </a:r>
            <a:endParaRPr lang="ja-JP" altLang="en-US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787271" y="4390799"/>
            <a:ext cx="5211683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77548961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195</Words>
  <Application>Microsoft Office PowerPoint</Application>
  <PresentationFormat>画面に合わせる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HG丸ｺﾞｼｯｸM-PRO</vt:lpstr>
      <vt:lpstr>Arial</vt:lpstr>
      <vt:lpstr>Calibri</vt:lpstr>
      <vt:lpstr>ホワイト</vt:lpstr>
      <vt:lpstr>PowerPoint プレゼンテーション</vt:lpstr>
      <vt:lpstr>PowerPoint プレゼンテーション</vt:lpstr>
    </vt:vector>
  </TitlesOfParts>
  <Company>FMU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Shimura Hiroki</dc:creator>
  <cp:lastModifiedBy>岡本 吉央</cp:lastModifiedBy>
  <cp:revision>6</cp:revision>
  <dcterms:created xsi:type="dcterms:W3CDTF">2019-10-08T12:12:23Z</dcterms:created>
  <dcterms:modified xsi:type="dcterms:W3CDTF">2025-11-01T08:39:49Z</dcterms:modified>
</cp:coreProperties>
</file>