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 snapToObjects="1">
      <p:cViewPr varScale="1">
        <p:scale>
          <a:sx n="116" d="100"/>
          <a:sy n="116" d="100"/>
        </p:scale>
        <p:origin x="1968" y="1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7706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3129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4983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6709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9754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258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0493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471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700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1795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1192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79DFE-08AD-1F42-8A19-B5550F0094CA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8226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77261" y="1929099"/>
            <a:ext cx="8550350" cy="2669627"/>
          </a:xfrm>
          <a:prstGeom prst="rect">
            <a:avLst/>
          </a:prstGeo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4800" b="1" dirty="0">
                <a:solidFill>
                  <a:schemeClr val="bg1"/>
                </a:solidFill>
                <a:latin typeface="HG丸ｺﾞｼｯｸM-PRO"/>
                <a:ea typeface="HG丸ｺﾞｼｯｸM-PRO"/>
                <a:cs typeface="HG丸ｺﾞｼｯｸM-PRO"/>
              </a:rPr>
              <a:t>COI</a:t>
            </a:r>
            <a:r>
              <a:rPr lang="ja-JP" altLang="en-US" sz="4800" b="1" dirty="0">
                <a:solidFill>
                  <a:schemeClr val="bg1"/>
                </a:solidFill>
                <a:latin typeface="HG丸ｺﾞｼｯｸM-PRO"/>
                <a:ea typeface="HG丸ｺﾞｼｯｸM-PRO"/>
                <a:cs typeface="HG丸ｺﾞｼｯｸM-PRO"/>
              </a:rPr>
              <a:t> 開示</a:t>
            </a:r>
            <a:br>
              <a:rPr lang="en-US" altLang="ja-JP" sz="4000" b="1" dirty="0">
                <a:solidFill>
                  <a:schemeClr val="bg1"/>
                </a:solidFill>
                <a:latin typeface="HG丸ｺﾞｼｯｸM-PRO"/>
                <a:ea typeface="HG丸ｺﾞｼｯｸM-PRO"/>
                <a:cs typeface="HG丸ｺﾞｼｯｸM-PRO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HG丸ｺﾞｼｯｸM-PRO"/>
                <a:ea typeface="HG丸ｺﾞｼｯｸM-PRO"/>
                <a:cs typeface="HG丸ｺﾞｼｯｸM-PRO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  <a:latin typeface="HG丸ｺﾞｼｯｸM-PRO"/>
                <a:ea typeface="HG丸ｺﾞｼｯｸM-PRO"/>
                <a:cs typeface="HG丸ｺﾞｼｯｸM-PRO"/>
              </a:rPr>
            </a:br>
            <a:r>
              <a:rPr lang="ja-JP" altLang="en-US" sz="2400" b="1" dirty="0">
                <a:solidFill>
                  <a:srgbClr val="FFFF1F"/>
                </a:solidFill>
                <a:latin typeface="HG丸ｺﾞｼｯｸM-PRO"/>
                <a:ea typeface="HG丸ｺﾞｼｯｸM-PRO"/>
                <a:cs typeface="HG丸ｺﾞｼｯｸM-PRO"/>
              </a:rPr>
              <a:t>発表者名：　東京一郎、京都次郎、大阪三郎、◎福岡史郎（◎代表者）</a:t>
            </a:r>
            <a:endParaRPr lang="en-US" altLang="ja-JP" sz="2400" b="1" i="1" dirty="0">
              <a:solidFill>
                <a:srgbClr val="FFFF1F"/>
              </a:solidFill>
              <a:latin typeface="HG丸ｺﾞｼｯｸM-PRO"/>
              <a:ea typeface="HG丸ｺﾞｼｯｸM-PRO"/>
              <a:cs typeface="HG丸ｺﾞｼｯｸM-PRO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06234" y="4804443"/>
            <a:ext cx="8681821" cy="1914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Tx/>
              <a:buNone/>
            </a:pPr>
            <a:r>
              <a:rPr lang="ja-JP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演題発表内容に関連し、発表者らに開示すべき</a:t>
            </a:r>
            <a:endParaRPr lang="en-US" altLang="ja-JP" sz="28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ja-JP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CO I </a:t>
            </a:r>
            <a:r>
              <a:rPr lang="ja-JP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関係にある企業などはありません。</a:t>
            </a:r>
            <a:endParaRPr lang="en-US" altLang="ja-JP" sz="28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</p:txBody>
      </p:sp>
      <p:pic>
        <p:nvPicPr>
          <p:cNvPr id="10" name="図 9" descr="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0129" y="473590"/>
            <a:ext cx="4230456" cy="97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968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77261" y="1294058"/>
            <a:ext cx="8550350" cy="1952703"/>
          </a:xfrm>
          <a:prstGeom prst="rect">
            <a:avLst/>
          </a:prstGeo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4800" b="1" dirty="0">
                <a:solidFill>
                  <a:schemeClr val="bg1"/>
                </a:solidFill>
                <a:latin typeface="HG丸ｺﾞｼｯｸM-PRO"/>
                <a:ea typeface="HG丸ｺﾞｼｯｸM-PRO"/>
                <a:cs typeface="HG丸ｺﾞｼｯｸM-PRO"/>
              </a:rPr>
              <a:t>COI</a:t>
            </a:r>
            <a:r>
              <a:rPr lang="ja-JP" altLang="en-US" sz="4800" b="1" dirty="0">
                <a:solidFill>
                  <a:schemeClr val="bg1"/>
                </a:solidFill>
                <a:latin typeface="HG丸ｺﾞｼｯｸM-PRO"/>
                <a:ea typeface="HG丸ｺﾞｼｯｸM-PRO"/>
                <a:cs typeface="HG丸ｺﾞｼｯｸM-PRO"/>
              </a:rPr>
              <a:t> 開示</a:t>
            </a:r>
            <a:br>
              <a:rPr lang="en-US" altLang="ja-JP" sz="4000" b="1" dirty="0">
                <a:solidFill>
                  <a:schemeClr val="bg1"/>
                </a:solidFill>
                <a:latin typeface="HG丸ｺﾞｼｯｸM-PRO"/>
                <a:ea typeface="HG丸ｺﾞｼｯｸM-PRO"/>
                <a:cs typeface="HG丸ｺﾞｼｯｸM-PRO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HG丸ｺﾞｼｯｸM-PRO"/>
                <a:ea typeface="HG丸ｺﾞｼｯｸM-PRO"/>
                <a:cs typeface="HG丸ｺﾞｼｯｸM-PRO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  <a:latin typeface="HG丸ｺﾞｼｯｸM-PRO"/>
                <a:ea typeface="HG丸ｺﾞｼｯｸM-PRO"/>
                <a:cs typeface="HG丸ｺﾞｼｯｸM-PRO"/>
              </a:rPr>
            </a:br>
            <a:r>
              <a:rPr lang="ja-JP" altLang="en-US" sz="2400" b="1" dirty="0">
                <a:solidFill>
                  <a:srgbClr val="FFFF1F"/>
                </a:solidFill>
                <a:latin typeface="HG丸ｺﾞｼｯｸM-PRO"/>
                <a:ea typeface="HG丸ｺﾞｼｯｸM-PRO"/>
                <a:cs typeface="HG丸ｺﾞｼｯｸM-PRO"/>
              </a:rPr>
              <a:t>発表者名：　東京一郎、京都次郎、大阪三郎、◎福岡史郎（◎代表者）</a:t>
            </a:r>
            <a:endParaRPr lang="en-US" altLang="ja-JP" sz="2400" b="1" i="1" dirty="0">
              <a:solidFill>
                <a:srgbClr val="FFFF1F"/>
              </a:solidFill>
              <a:latin typeface="HG丸ｺﾞｼｯｸM-PRO"/>
              <a:ea typeface="HG丸ｺﾞｼｯｸM-PRO"/>
              <a:cs typeface="HG丸ｺﾞｼｯｸM-PRO"/>
            </a:endParaRPr>
          </a:p>
        </p:txBody>
      </p:sp>
      <p:pic>
        <p:nvPicPr>
          <p:cNvPr id="10" name="図 9" descr="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0129" y="193461"/>
            <a:ext cx="4230456" cy="972520"/>
          </a:xfrm>
          <a:prstGeom prst="rect">
            <a:avLst/>
          </a:prstGeom>
        </p:spPr>
      </p:pic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77261" y="3321842"/>
            <a:ext cx="8765002" cy="3560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演題発表内容に関連し、筆頭および共同発表者が開示すべき</a:t>
            </a:r>
            <a:r>
              <a:rPr lang="en-US" altLang="ja-JP" sz="1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CO I </a:t>
            </a: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関係にある企業などとして、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</a:pP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①役員・顧問：　　　　　　　　　　　　　　　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  <a:buFontTx/>
              <a:buNone/>
            </a:pP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②株保有・利益：　　　　　　　　　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  <a:buFontTx/>
              <a:buNone/>
            </a:pP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③特許使用料：　　　　　　　　　　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  <a:buFontTx/>
              <a:buNone/>
            </a:pP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④講演料：　　　　　　　　　　　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  <a:buFontTx/>
              <a:buNone/>
            </a:pP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⑤原稿料：　　　　　　　　　　　　  　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  <a:buFontTx/>
              <a:buNone/>
            </a:pP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⑥治験・受託研究・共同研究費：　　　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  <a:buFontTx/>
              <a:buNone/>
            </a:pP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⑦奨学寄付金：　　　　　　　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  <a:buFontTx/>
              <a:buNone/>
            </a:pP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⑧寄付講座所属：　　　　　　　　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  <a:buFontTx/>
              <a:buNone/>
            </a:pP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⑨贈答品などの報酬：　　　　 　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80000"/>
              </a:lnSpc>
              <a:buFontTx/>
              <a:buNone/>
            </a:pP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202215" y="4941141"/>
            <a:ext cx="4796739" cy="1431161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ja-JP" altLang="en-US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（記載例）　　</a:t>
            </a:r>
            <a:endParaRPr lang="en-US" altLang="ja-JP" b="1" dirty="0">
              <a:solidFill>
                <a:srgbClr val="FF0000"/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>
              <a:lnSpc>
                <a:spcPct val="80000"/>
              </a:lnSpc>
            </a:pPr>
            <a:r>
              <a:rPr lang="ja-JP" altLang="en-US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発表者全員、過去</a:t>
            </a:r>
            <a:r>
              <a:rPr lang="en-US" altLang="ja-JP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3</a:t>
            </a:r>
            <a:r>
              <a:rPr lang="ja-JP" altLang="en-US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年間を一括して</a:t>
            </a:r>
            <a:endParaRPr lang="en-US" altLang="ja-JP" b="1" dirty="0">
              <a:solidFill>
                <a:srgbClr val="FF0000"/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>
              <a:lnSpc>
                <a:spcPct val="80000"/>
              </a:lnSpc>
            </a:pPr>
            <a:endParaRPr lang="en-US" altLang="ja-JP" b="1" dirty="0">
              <a:solidFill>
                <a:srgbClr val="FF0000"/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>
              <a:lnSpc>
                <a:spcPct val="80000"/>
              </a:lnSpc>
            </a:pPr>
            <a:r>
              <a:rPr lang="ja-JP" altLang="en-US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講演料：　平安製薬、縄文製薬　　　　　　　　　　</a:t>
            </a:r>
            <a:endParaRPr lang="en-US" altLang="ja-JP" b="1" dirty="0">
              <a:solidFill>
                <a:srgbClr val="FF0000"/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>
              <a:lnSpc>
                <a:spcPct val="80000"/>
              </a:lnSpc>
            </a:pPr>
            <a:r>
              <a:rPr lang="ja-JP" altLang="en-US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原稿料：　平安製薬　　　　　　　　　　　  　　　　</a:t>
            </a:r>
            <a:endParaRPr lang="en-US" altLang="ja-JP" b="1" dirty="0">
              <a:solidFill>
                <a:srgbClr val="FF0000"/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>
              <a:lnSpc>
                <a:spcPct val="80000"/>
              </a:lnSpc>
            </a:pPr>
            <a:r>
              <a:rPr lang="ja-JP" altLang="en-US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奨学寄付金：　鎌倉製薬、室町製薬　</a:t>
            </a:r>
            <a:endParaRPr lang="ja-JP" altLang="en-US" dirty="0">
              <a:solidFill>
                <a:srgbClr val="FF0000"/>
              </a:solidFill>
              <a:latin typeface="HG丸ｺﾞｼｯｸM-PRO"/>
              <a:ea typeface="HG丸ｺﾞｼｯｸM-PRO"/>
              <a:cs typeface="HG丸ｺﾞｼｯｸM-PRO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787271" y="4390799"/>
            <a:ext cx="5211683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開示すべき内容が過去</a:t>
            </a:r>
            <a:r>
              <a:rPr lang="en-US" altLang="ja-JP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3</a:t>
            </a:r>
            <a:r>
              <a:rPr lang="ja-JP" altLang="en-US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年間にある項目のみ記載</a:t>
            </a:r>
            <a:endParaRPr lang="ja-JP" altLang="en-US" dirty="0">
              <a:solidFill>
                <a:srgbClr val="FF0000"/>
              </a:solidFill>
              <a:latin typeface="HG丸ｺﾞｼｯｸM-PRO"/>
              <a:ea typeface="HG丸ｺﾞｼｯｸM-PRO"/>
              <a:cs typeface="HG丸ｺﾞｼｯｸM-PRO"/>
            </a:endParaRPr>
          </a:p>
        </p:txBody>
      </p:sp>
    </p:spTree>
    <p:extLst>
      <p:ext uri="{BB962C8B-B14F-4D97-AF65-F5344CB8AC3E}">
        <p14:creationId xmlns:p14="http://schemas.microsoft.com/office/powerpoint/2010/main" val="775489615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195</Words>
  <Application>Microsoft Macintosh PowerPoint</Application>
  <PresentationFormat>画面に合わせる (4:3)</PresentationFormat>
  <Paragraphs>21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HG丸ｺﾞｼｯｸM-PRO</vt:lpstr>
      <vt:lpstr>Arial</vt:lpstr>
      <vt:lpstr>Calibri</vt:lpstr>
      <vt:lpstr>ホワイト</vt:lpstr>
      <vt:lpstr>PowerPoint プレゼンテーション</vt:lpstr>
      <vt:lpstr>PowerPoint プレゼンテーション</vt:lpstr>
    </vt:vector>
  </TitlesOfParts>
  <Company>FMU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Shimura Hiroki</dc:creator>
  <cp:lastModifiedBy>Hiroki Shimura</cp:lastModifiedBy>
  <cp:revision>5</cp:revision>
  <dcterms:created xsi:type="dcterms:W3CDTF">2019-10-08T12:12:23Z</dcterms:created>
  <dcterms:modified xsi:type="dcterms:W3CDTF">2025-10-29T02:57:31Z</dcterms:modified>
</cp:coreProperties>
</file>